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"/>
  </p:notesMasterIdLst>
  <p:sldIdLst>
    <p:sldId id="256" r:id="rId2"/>
    <p:sldId id="258" r:id="rId3"/>
    <p:sldId id="260" r:id="rId4"/>
    <p:sldId id="259" r:id="rId5"/>
    <p:sldId id="257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3" autoAdjust="0"/>
    <p:restoredTop sz="94660"/>
  </p:normalViewPr>
  <p:slideViewPr>
    <p:cSldViewPr>
      <p:cViewPr varScale="1">
        <p:scale>
          <a:sx n="109" d="100"/>
          <a:sy n="109" d="100"/>
        </p:scale>
        <p:origin x="710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F9196-5FBD-45F8-86BD-A3D90AC79AC7}" type="datetimeFigureOut">
              <a:rPr lang="en-CA" smtClean="0"/>
              <a:pPr/>
              <a:t>2024-02-13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18938-6C01-4D27-A213-659A2BE3FA4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Phys &amp; Sim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CA"/>
              <a:t>INFO6019 (Fall 2010) mfeeney@fanshawec.ca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7200" y="4866501"/>
            <a:ext cx="7696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050" dirty="0"/>
              <a:t>INFO6023</a:t>
            </a:r>
            <a:r>
              <a:rPr lang="en-CA" sz="1050" baseline="0" dirty="0"/>
              <a:t> – Game Algorithms &amp; Gems – Winter 2024 – mfeeney@fanshawec.ca</a:t>
            </a:r>
            <a:endParaRPr lang="en-CA" sz="10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engamedev.blogspot.com/2009/03/real-time-terrain-with-geo-mipmapping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ti.gov/servlets/purl/632827" TargetMode="External"/><Relationship Id="rId2" Type="http://schemas.openxmlformats.org/officeDocument/2006/relationships/hyperlink" Target="https://en.wikipedia.org/wiki/ROA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-syste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500"/>
            <a:ext cx="80772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INFO6023 – Gems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1120345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sz="2800" dirty="0"/>
              <a:t>Week 5: </a:t>
            </a:r>
          </a:p>
          <a:p>
            <a:pPr>
              <a:spcBef>
                <a:spcPts val="1000"/>
              </a:spcBef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sz="2800" dirty="0"/>
              <a:t> LOD (Level of Detail)</a:t>
            </a:r>
            <a:endParaRPr lang="en-CA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91DD0-9FA1-9893-AFBB-BAB64EE62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8CF113F-242B-C85E-34AC-BB78CBCB23B1}"/>
              </a:ext>
            </a:extLst>
          </p:cNvPr>
          <p:cNvSpPr/>
          <p:nvPr/>
        </p:nvSpPr>
        <p:spPr>
          <a:xfrm>
            <a:off x="4343400" y="272415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B84E68-BF0B-B7F3-9C92-552469D2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Larger model LOD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5FBAC5-19DD-6236-CC5A-3BBC0CA1D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What if you have a single large model, like Hogwarts or the Death Star? </a:t>
            </a:r>
          </a:p>
          <a:p>
            <a:r>
              <a:rPr lang="en-CA" dirty="0"/>
              <a:t>You could:</a:t>
            </a:r>
          </a:p>
          <a:p>
            <a:pPr lvl="1"/>
            <a:r>
              <a:rPr lang="en-CA" dirty="0"/>
              <a:t>Divide the object into large parts and store various LODs of those parts</a:t>
            </a:r>
          </a:p>
          <a:p>
            <a:pPr lvl="1"/>
            <a:r>
              <a:rPr lang="en-CA" dirty="0"/>
              <a:t>Store information of what parts you can see from what location – if you are in a room of Hogwarts, you can only see “these” other parts, for instance</a:t>
            </a:r>
          </a:p>
        </p:txBody>
      </p:sp>
    </p:spTree>
    <p:extLst>
      <p:ext uri="{BB962C8B-B14F-4D97-AF65-F5344CB8AC3E}">
        <p14:creationId xmlns:p14="http://schemas.microsoft.com/office/powerpoint/2010/main" val="173923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AF87E-FAA2-8A57-C4D0-5F17C60CC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53C9FE6-AF9B-7A1D-E2CB-743FDA5642A3}"/>
              </a:ext>
            </a:extLst>
          </p:cNvPr>
          <p:cNvSpPr/>
          <p:nvPr/>
        </p:nvSpPr>
        <p:spPr>
          <a:xfrm>
            <a:off x="4343400" y="272415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03302F-D5C5-5C83-346C-696D0C93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Terrain and other continuous things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4BF1D-07AD-0A13-F407-6E8EBE8F4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59994"/>
            <a:ext cx="8229600" cy="3469207"/>
          </a:xfrm>
        </p:spPr>
        <p:txBody>
          <a:bodyPr/>
          <a:lstStyle/>
          <a:p>
            <a:r>
              <a:rPr lang="en-CA" dirty="0"/>
              <a:t>We are often very near the surface</a:t>
            </a:r>
          </a:p>
          <a:p>
            <a:pPr lvl="1"/>
            <a:r>
              <a:rPr lang="en-CA" dirty="0"/>
              <a:t>Do very distant terrain mesh isn’t visible at that distance. </a:t>
            </a:r>
          </a:p>
          <a:p>
            <a:r>
              <a:rPr lang="en-CA" dirty="0"/>
              <a:t>BUT the mesh nearest to us IS at high res.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245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DAA90-ECDD-AB1E-5898-9A2DE2EEB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BDBF047-65F1-CBB1-5952-E780FB907402}"/>
              </a:ext>
            </a:extLst>
          </p:cNvPr>
          <p:cNvSpPr/>
          <p:nvPr/>
        </p:nvSpPr>
        <p:spPr>
          <a:xfrm>
            <a:off x="4343400" y="272415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84583ED-E542-705F-C253-2CF5BE6D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Terrain and other continuous things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D953D-A5E5-306E-9CDE-4176E6876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59994"/>
            <a:ext cx="8229600" cy="3469207"/>
          </a:xfrm>
        </p:spPr>
        <p:txBody>
          <a:bodyPr/>
          <a:lstStyle/>
          <a:p>
            <a:r>
              <a:rPr lang="en-CA" dirty="0"/>
              <a:t>Geo </a:t>
            </a:r>
            <a:r>
              <a:rPr lang="en-CA" dirty="0" err="1"/>
              <a:t>MipMapping</a:t>
            </a:r>
            <a:r>
              <a:rPr lang="en-CA" dirty="0"/>
              <a:t> and variations</a:t>
            </a:r>
          </a:p>
          <a:p>
            <a:pPr lvl="1"/>
            <a:r>
              <a:rPr lang="en-CA" dirty="0">
                <a:hlinkClick r:id="rId2"/>
              </a:rPr>
              <a:t>https://gengamedev.blogspot.com/2009/03/real-time-terrain-with-geo-mipmapping.html</a:t>
            </a:r>
            <a:endParaRPr lang="en-CA" dirty="0"/>
          </a:p>
          <a:p>
            <a:pPr lvl="1"/>
            <a:endParaRPr lang="en-CA" dirty="0"/>
          </a:p>
        </p:txBody>
      </p:sp>
      <p:pic>
        <p:nvPicPr>
          <p:cNvPr id="1026" name="Picture 2" descr="TerraMonkey - The jMonkeyEngine Terrain System :: jMonkeyEngine Docs">
            <a:extLst>
              <a:ext uri="{FF2B5EF4-FFF2-40B4-BE49-F238E27FC236}">
                <a16:creationId xmlns:a16="http://schemas.microsoft.com/office/drawing/2014/main" id="{9C751E30-A9A0-A52B-711B-86E7CDCD3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952750"/>
            <a:ext cx="2819400" cy="192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17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EE8B96B-5593-432D-AADA-89B3E3257160}"/>
              </a:ext>
            </a:extLst>
          </p:cNvPr>
          <p:cNvSpPr/>
          <p:nvPr/>
        </p:nvSpPr>
        <p:spPr>
          <a:xfrm>
            <a:off x="4343400" y="272415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60B089-97D8-44A9-C06E-D97D40790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Terrain and other continuous things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F95933-8BE1-3D04-3823-CC570D0D5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ROAM:</a:t>
            </a:r>
          </a:p>
          <a:p>
            <a:r>
              <a:rPr lang="en-CA" dirty="0">
                <a:hlinkClick r:id="rId2"/>
              </a:rPr>
              <a:t>https://en.wikipedia.org/wiki/ROAM</a:t>
            </a:r>
            <a:endParaRPr lang="en-CA" dirty="0"/>
          </a:p>
          <a:p>
            <a:r>
              <a:rPr lang="en-CA" dirty="0">
                <a:hlinkClick r:id="rId3"/>
              </a:rPr>
              <a:t>https://www.osti.gov/servlets/purl/632827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209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BA44C-E2DE-4FD4-628C-741B8C29F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740217E-3F2B-E2C0-A794-67438872485A}"/>
              </a:ext>
            </a:extLst>
          </p:cNvPr>
          <p:cNvSpPr/>
          <p:nvPr/>
        </p:nvSpPr>
        <p:spPr>
          <a:xfrm>
            <a:off x="4343400" y="272415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04D05CD-78ED-9855-633E-629FC966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L-Systems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D714F-6864-F6C0-1F1B-7DEAAB8C1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It’s also a form of compression where you store the information in some “short-hand”</a:t>
            </a:r>
          </a:p>
          <a:p>
            <a:r>
              <a:rPr lang="en-CA">
                <a:hlinkClick r:id="rId2"/>
              </a:rPr>
              <a:t>https://en.wikipedia.org/wiki/L-system</a:t>
            </a:r>
            <a:endParaRPr lang="en-CA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3386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2700</TotalTime>
  <Words>196</Words>
  <Application>Microsoft Office PowerPoint</Application>
  <PresentationFormat>On-screen Show (16:9)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INFO6023 – Gems</vt:lpstr>
      <vt:lpstr>Larger model LOD</vt:lpstr>
      <vt:lpstr>Terrain and other continuous things </vt:lpstr>
      <vt:lpstr>Terrain and other continuous things </vt:lpstr>
      <vt:lpstr>Terrain and other continuous things </vt:lpstr>
      <vt:lpstr>L-Systems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INFO6019</dc:title>
  <dc:creator>mfeeney</dc:creator>
  <cp:lastModifiedBy>Feeney, Michael</cp:lastModifiedBy>
  <cp:revision>128</cp:revision>
  <dcterms:created xsi:type="dcterms:W3CDTF">2006-08-16T00:00:00Z</dcterms:created>
  <dcterms:modified xsi:type="dcterms:W3CDTF">2024-02-13T19:36:19Z</dcterms:modified>
</cp:coreProperties>
</file>