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13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01F4-A4C7-2D0F-6889-C5C92E72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CEDF-0F37-6BEA-D684-114C5F85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7098-CF1C-3004-C4CF-AAE84BE9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1F28-99ED-0110-EDF0-43DFA5A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86DA-2A2A-28D9-91B9-37558E28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60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04AB-470F-87AE-26A5-7FEA30F7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C7363-2FBE-9F77-3446-BE8C7F89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B615-5261-428C-84EC-25AF7C35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2B63-F99D-C09E-8B3C-60403B7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9271-EBB6-9DF5-B835-F87F5838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7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EB071-9A4D-05E2-27F6-FCCA1A7C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7D2FF-AA0B-273E-10E1-8C7D7C4AD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C0C-928D-E87D-5F0F-30F14358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B037-728B-6E22-B0B1-B3412BB1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FFCD-5DBA-CB76-5959-07E56E88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6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A987-94DB-8406-A9E1-39DA974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7CEC-6DC1-C39C-C17F-F9AC4B5D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493B-269A-450F-A6AA-056DF76D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7673-8387-B8F1-7EC6-5BC29811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712A-5EAD-F78F-8675-695D87BA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4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B783-3111-E540-F17C-DB3FCEB5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DFC1-5E3F-9A84-F2AD-B0C07DCF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3D77-6115-D231-5C59-9CDF88FE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60E6-7BEB-FEB3-502B-F8E53A5D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D1AA-9720-44FB-81FE-2C047EA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9D4D-61AF-2722-5B14-5FCAD73E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C00-17DA-87A6-9EEB-969A83FB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1EC5-44DA-10B0-24FA-CB2FD39D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31C7-91A1-4BF0-A3C1-A8DBA006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9EF25-C475-0BFD-685D-3A34F9C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E68B4-00A3-2587-A542-98FFE74A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05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22C2-03FF-22BA-000D-913F734F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779A-F7AE-5672-4F34-43B5C1E5D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D63F2-C0EE-C9EE-9A13-3F8FAABE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3F24-5658-CF41-7F47-A39343C7D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D6D24-B07A-6914-C3D7-29B445EE3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AFA0D-0A72-9903-EDDE-D3F3A36B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C8535-8B47-C52D-82B1-0EC77BD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97D5-C470-67BB-723E-3CB1F83D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3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E01-421E-8230-C16C-FA9A854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46B4-268E-E862-9B63-F7B8D8EE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24D0A-3E23-EF68-EB35-E76D22C4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600F5-698A-BA9A-8336-89FC6DBB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3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127D0-44DA-D44B-3676-8BDF536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7648F-36E1-23CF-AC17-C5C70E54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A023A-77CD-3C56-6AFC-8774A29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92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3197-83A4-00B8-336E-EEC8E24A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3F37-032C-D290-ADC9-8E4B45BA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7C42E-FC64-43A9-5929-F7C9CECC5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4E78-7A05-C48A-A640-BD943E0E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F622-B0DD-85F3-2180-175EF620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8FBF-0329-5759-87C0-37EF3C1A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1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F7B-B4E3-055E-A6E3-E91CAB9C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11E0E-BB81-D89D-06A0-CBFE9945F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8530-4CDD-65DE-F9CE-913D03A4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6F18-166D-A9E8-2FEE-2A66356B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946C-6923-AB2F-B0BF-C768725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5687-9BE1-2E2B-CC66-438ABDFA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8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D6995-2062-D0FF-C748-AA6C50FC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EC8A-B302-3F66-5525-71431D7E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FF9-E452-665A-5164-1DEC88189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B50F-7486-4652-A646-A61DA9B1C78C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89A3-D2E6-2A55-1F18-3DAFC1A7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FFE6-1C4A-8673-8F1A-3176EA9AC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5D30-F268-4E1A-BC8D-21C7A79B1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3E07B-9BB4-C6C7-C017-0E4EB0772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3" t="13605" r="32679" b="10714"/>
          <a:stretch/>
        </p:blipFill>
        <p:spPr>
          <a:xfrm>
            <a:off x="239485" y="849086"/>
            <a:ext cx="7347858" cy="484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F2667-8353-1391-76A3-17E2A4D09785}"/>
              </a:ext>
            </a:extLst>
          </p:cNvPr>
          <p:cNvSpPr txBox="1"/>
          <p:nvPr/>
        </p:nvSpPr>
        <p:spPr>
          <a:xfrm>
            <a:off x="8403771" y="1088571"/>
            <a:ext cx="3363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</a:t>
            </a:r>
          </a:p>
          <a:p>
            <a:r>
              <a:rPr lang="en-CA" dirty="0"/>
              <a:t>	robots</a:t>
            </a:r>
          </a:p>
          <a:p>
            <a:r>
              <a:rPr lang="en-CA" dirty="0"/>
              <a:t>Walls</a:t>
            </a:r>
          </a:p>
          <a:p>
            <a:r>
              <a:rPr lang="en-CA" dirty="0"/>
              <a:t>Bullet</a:t>
            </a:r>
          </a:p>
          <a:p>
            <a:r>
              <a:rPr lang="en-CA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1745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2023-09-18T17:14:53Z</dcterms:created>
  <dcterms:modified xsi:type="dcterms:W3CDTF">2023-09-19T10:12:43Z</dcterms:modified>
</cp:coreProperties>
</file>