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2" r:id="rId8"/>
    <p:sldId id="263" r:id="rId9"/>
    <p:sldId id="264" r:id="rId10"/>
    <p:sldId id="265" r:id="rId11"/>
    <p:sldId id="261" r:id="rId12"/>
    <p:sldId id="260" r:id="rId13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105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6855" y="1105105"/>
            <a:ext cx="152849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-1,0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1.5, 1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47800" y="25717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172200" y="13144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("trudeau_transparency_20140611.bmp");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89535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921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400800" y="112395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524214" y="1060342"/>
            <a:ext cx="581186" cy="63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63801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cxnSpLocks/>
            <a:endCxn id="14" idx="3"/>
          </p:cNvCxnSpPr>
          <p:nvPr/>
        </p:nvCxnSpPr>
        <p:spPr>
          <a:xfrm flipH="1" flipV="1">
            <a:off x="4343400" y="1085850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7" idx="3"/>
            <a:endCxn id="16" idx="1"/>
          </p:cNvCxnSpPr>
          <p:nvPr/>
        </p:nvCxnSpPr>
        <p:spPr>
          <a:xfrm flipV="1">
            <a:off x="1828800" y="24574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endCxn id="14" idx="1"/>
          </p:cNvCxnSpPr>
          <p:nvPr/>
        </p:nvCxnSpPr>
        <p:spPr>
          <a:xfrm>
            <a:off x="1828800" y="971550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4343400" y="2457450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FEB4E-8342-D0BF-FE7E-15BCF3FD9C84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1828800" y="1771650"/>
            <a:ext cx="609600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D4BF3-C8EC-C7F2-DBC1-80462EDA77B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4343400" y="1104900"/>
            <a:ext cx="914400" cy="666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786</Words>
  <Application>Microsoft Office PowerPoint</Application>
  <PresentationFormat>On-screen Show (16:9)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PowerPoint Presentation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181</cp:revision>
  <cp:lastPrinted>2018-08-07T18:20:10Z</cp:lastPrinted>
  <dcterms:created xsi:type="dcterms:W3CDTF">2016-11-07T20:14:42Z</dcterms:created>
  <dcterms:modified xsi:type="dcterms:W3CDTF">2023-10-19T17:22:39Z</dcterms:modified>
</cp:coreProperties>
</file>