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456" r:id="rId3"/>
    <p:sldId id="457" r:id="rId4"/>
    <p:sldId id="487" r:id="rId5"/>
    <p:sldId id="483" r:id="rId6"/>
    <p:sldId id="484" r:id="rId7"/>
    <p:sldId id="4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2024-01-17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Michael Feeney Jr.</a:t>
            </a:r>
          </a:p>
          <a:p>
            <a:pPr eaLnBrk="1" hangingPunct="1"/>
            <a:r>
              <a:rPr lang="en-US" dirty="0"/>
              <a:t>G3001</a:t>
            </a:r>
          </a:p>
          <a:p>
            <a:pPr eaLnBrk="1" hangingPunct="1"/>
            <a:r>
              <a:rPr lang="en-US" dirty="0"/>
              <a:t>mfeeney@fanshawec.ca</a:t>
            </a:r>
          </a:p>
          <a:p>
            <a:pPr eaLnBrk="1" hangingPunct="1"/>
            <a:r>
              <a:rPr lang="en-US" dirty="0"/>
              <a:t>mfeeney@fanshaweonline.ca (slower response)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(2024)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55768"/>
              </p:ext>
            </p:extLst>
          </p:nvPr>
        </p:nvGraphicFramePr>
        <p:xfrm>
          <a:off x="152400" y="1276350"/>
          <a:ext cx="8686801" cy="310801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2023,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20%</a:t>
            </a:r>
          </a:p>
          <a:p>
            <a:r>
              <a:rPr lang="en-CA" sz="2600" dirty="0"/>
              <a:t>Game Jam project #2: 20%</a:t>
            </a:r>
          </a:p>
          <a:p>
            <a:r>
              <a:rPr lang="en-CA" sz="2600" dirty="0"/>
              <a:t>Mid-term exam: 30%</a:t>
            </a:r>
          </a:p>
          <a:p>
            <a:r>
              <a:rPr lang="en-CA" sz="2600" dirty="0"/>
              <a:t>Final exam: 30%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11094</TotalTime>
  <Words>431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Proposed schedule (2024)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304</cp:revision>
  <dcterms:created xsi:type="dcterms:W3CDTF">2006-08-16T00:00:00Z</dcterms:created>
  <dcterms:modified xsi:type="dcterms:W3CDTF">2024-01-18T01:43:05Z</dcterms:modified>
</cp:coreProperties>
</file>