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460" r:id="rId2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8" autoAdjust="0"/>
    <p:restoredTop sz="94624" autoAdjust="0"/>
  </p:normalViewPr>
  <p:slideViewPr>
    <p:cSldViewPr>
      <p:cViewPr varScale="1">
        <p:scale>
          <a:sx n="146" d="100"/>
          <a:sy n="146" d="100"/>
        </p:scale>
        <p:origin x="93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96373C-ADE7-4794-A5C6-CF8090C1CBE1}" type="datetimeFigureOut">
              <a:rPr lang="en-CA" smtClean="0"/>
              <a:pPr/>
              <a:t>2024-01-17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C896DD9-1391-4A98-8876-74D32BBBBF1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mfeeney@fanshawec.ca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64F-A5A1-4F21-A75E-AF65C33CA0D3}" type="datetimeFigureOut">
              <a:rPr lang="en-CA" smtClean="0"/>
              <a:pPr/>
              <a:t>2024-01-17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Proposed schedule (2024)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462915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INFO-6020 Graphics 2, Winter 2024,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E0CCD-EC11-3F56-5AF1-2CEDF65B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6" y="1228476"/>
            <a:ext cx="8907028" cy="322506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10666</TotalTime>
  <Words>20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Proposed schedule (2024)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INFO6014 – Graphics 1 Week 1, Day 2</dc:title>
  <dc:creator>mfeeney</dc:creator>
  <cp:lastModifiedBy>Feeney, Michael</cp:lastModifiedBy>
  <cp:revision>294</cp:revision>
  <cp:lastPrinted>2020-01-08T16:39:02Z</cp:lastPrinted>
  <dcterms:created xsi:type="dcterms:W3CDTF">2006-08-16T00:00:00Z</dcterms:created>
  <dcterms:modified xsi:type="dcterms:W3CDTF">2024-01-18T01:39:59Z</dcterms:modified>
</cp:coreProperties>
</file>