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68" r:id="rId2"/>
    <p:sldId id="269" r:id="rId3"/>
    <p:sldId id="263" r:id="rId4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660"/>
  </p:normalViewPr>
  <p:slideViewPr>
    <p:cSldViewPr snapToObjects="1">
      <p:cViewPr varScale="1">
        <p:scale>
          <a:sx n="138" d="100"/>
          <a:sy n="138" d="100"/>
        </p:scale>
        <p:origin x="91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28E25E-87BB-46EA-8F9E-473DAE89420C}" type="datetimeFigureOut">
              <a:rPr lang="en-CA" smtClean="0"/>
              <a:pPr/>
              <a:t>2023-11-13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9C0F29-DABA-4ED7-A746-5430871B132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65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62CB-8588-4D98-8E9E-C665A03A0EA4}" type="datetimeFigureOut">
              <a:rPr lang="en-CA" smtClean="0"/>
              <a:pPr/>
              <a:t>2023-11-13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58B3-9267-F141-A204-FECF113DB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Texture mapping,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1661B-4D21-2C17-9AFA-610192041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Textures are just data…</a:t>
            </a:r>
          </a:p>
        </p:txBody>
      </p:sp>
    </p:spTree>
    <p:extLst>
      <p:ext uri="{BB962C8B-B14F-4D97-AF65-F5344CB8AC3E}">
        <p14:creationId xmlns:p14="http://schemas.microsoft.com/office/powerpoint/2010/main" val="4650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F722-1AE5-29B5-7053-A7449949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6FA5-D30B-3852-362F-A6E4DCE4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52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Alpha blending (“alpha transparency”):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400" dirty="0" err="1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glEnable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GL_BLEND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400" dirty="0" err="1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glBlendFunc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GL_SRC_ALPHA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GL_ONE_MINUS_SRC_ALPHA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dirty="0"/>
              <a:t>Discard transparency: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CA" dirty="0"/>
              <a:t>..wait for it…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C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discard;</a:t>
            </a:r>
            <a:endParaRPr lang="en-CA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4171</TotalTime>
  <Words>51</Words>
  <Application>Microsoft Office PowerPoint</Application>
  <PresentationFormat>On-screen Show (16:9)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Courier New</vt:lpstr>
      <vt:lpstr>Office Theme</vt:lpstr>
      <vt:lpstr>Texture mapping, part 2</vt:lpstr>
      <vt:lpstr>PowerPoint Presentation</vt:lpstr>
      <vt:lpstr>Transparency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mfeeney</dc:creator>
  <cp:lastModifiedBy>Feeney, Michael</cp:lastModifiedBy>
  <cp:revision>184</cp:revision>
  <cp:lastPrinted>2018-08-07T18:20:10Z</cp:lastPrinted>
  <dcterms:created xsi:type="dcterms:W3CDTF">2016-11-07T20:14:42Z</dcterms:created>
  <dcterms:modified xsi:type="dcterms:W3CDTF">2023-11-13T13:06:45Z</dcterms:modified>
</cp:coreProperties>
</file>