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70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03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8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65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0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0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4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12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7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6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22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2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2C74-D984-47CE-AD1C-2DE1FBC7F9B4}" type="datetimeFigureOut">
              <a:rPr lang="en-CA" smtClean="0"/>
              <a:t>2023-10-12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7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06C332-68D0-806E-14EF-179787E00634}"/>
              </a:ext>
            </a:extLst>
          </p:cNvPr>
          <p:cNvSpPr/>
          <p:nvPr/>
        </p:nvSpPr>
        <p:spPr>
          <a:xfrm>
            <a:off x="1484671" y="1956619"/>
            <a:ext cx="1750141" cy="412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cMesh</a:t>
            </a:r>
            <a:r>
              <a:rPr lang="en-CA" dirty="0"/>
              <a:t>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91076E-0869-2CC0-7BCA-43EC15152A27}"/>
              </a:ext>
            </a:extLst>
          </p:cNvPr>
          <p:cNvSpPr/>
          <p:nvPr/>
        </p:nvSpPr>
        <p:spPr>
          <a:xfrm>
            <a:off x="904568" y="275303"/>
            <a:ext cx="2910348" cy="1533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Renderer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2E5A8-DE62-280F-D23A-E7F769390F80}"/>
              </a:ext>
            </a:extLst>
          </p:cNvPr>
          <p:cNvSpPr/>
          <p:nvPr/>
        </p:nvSpPr>
        <p:spPr>
          <a:xfrm>
            <a:off x="6617110" y="1936954"/>
            <a:ext cx="1750141" cy="412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Physical Prop</a:t>
            </a: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2392D7C0-AB15-B97D-40D5-46A577640FC2}"/>
              </a:ext>
            </a:extLst>
          </p:cNvPr>
          <p:cNvSpPr/>
          <p:nvPr/>
        </p:nvSpPr>
        <p:spPr>
          <a:xfrm>
            <a:off x="5938684" y="501445"/>
            <a:ext cx="3362632" cy="145517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Physics updater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8FDB22-0758-6AC3-B96E-1D6DE8CD1263}"/>
              </a:ext>
            </a:extLst>
          </p:cNvPr>
          <p:cNvSpPr/>
          <p:nvPr/>
        </p:nvSpPr>
        <p:spPr>
          <a:xfrm>
            <a:off x="3333135" y="3746090"/>
            <a:ext cx="3283975" cy="4916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96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4104-CF09-BE8C-07B5-F7C090E6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294968"/>
            <a:ext cx="10515600" cy="58131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sz="4400" dirty="0"/>
              <a:t>Object 172 hitting Object 1627 </a:t>
            </a:r>
            <a:br>
              <a:rPr lang="en-CA" sz="4400" dirty="0"/>
            </a:br>
            <a:r>
              <a:rPr lang="en-CA" sz="4400" dirty="0"/>
              <a:t>is the same as </a:t>
            </a:r>
            <a:br>
              <a:rPr lang="en-CA" sz="4400" dirty="0"/>
            </a:br>
            <a:r>
              <a:rPr lang="en-CA" sz="4400" dirty="0"/>
              <a:t>Object 1627 hitting Object 172</a:t>
            </a:r>
          </a:p>
          <a:p>
            <a:pPr marL="457200" lvl="1" indent="0">
              <a:buNone/>
            </a:pPr>
            <a:r>
              <a:rPr lang="en-CA" sz="4400" dirty="0"/>
              <a:t>A simple solution for this is to use their unique IDs (or pointer value) and only compare objects that GT or LT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29173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4104-CF09-BE8C-07B5-F7C090E6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/>
              <a:t>A very simple, but effective solution is just stop the moving object. </a:t>
            </a:r>
          </a:p>
          <a:p>
            <a:pPr marL="0" indent="0">
              <a:buNone/>
            </a:pPr>
            <a:r>
              <a:rPr lang="en-CA" sz="4400" dirty="0"/>
              <a:t>This will mimic a large, heavy “soft” object that hits something but doesn’t bounce off. 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20758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4104-CF09-BE8C-07B5-F7C090E6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/>
              <a:t>Controlling the “motion” of objects.</a:t>
            </a:r>
          </a:p>
          <a:p>
            <a:pPr marL="0" indent="0">
              <a:buNone/>
            </a:pPr>
            <a:r>
              <a:rPr lang="en-CA" sz="4400" dirty="0"/>
              <a:t>Be careful about “just setting” the position of the object. </a:t>
            </a:r>
          </a:p>
          <a:p>
            <a:pPr marL="0" indent="0">
              <a:buNone/>
            </a:pPr>
            <a:r>
              <a:rPr lang="en-CA" sz="4400" dirty="0"/>
              <a:t>	Move the objects very slightly per frame or not at all.</a:t>
            </a:r>
          </a:p>
          <a:p>
            <a:pPr marL="0" indent="0">
              <a:buNone/>
            </a:pPr>
            <a:r>
              <a:rPr lang="en-CA" sz="4400" dirty="0"/>
              <a:t>Or you want to “nudge” them:</a:t>
            </a:r>
          </a:p>
          <a:p>
            <a:pPr marL="0" indent="0">
              <a:buNone/>
            </a:pPr>
            <a:r>
              <a:rPr lang="en-CA" sz="4400" dirty="0"/>
              <a:t>Apply a “force” to them: which is really an acceleration on one (or a few) frames.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92250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B22337C-03DD-258F-64E8-DC942021DC53}"/>
              </a:ext>
            </a:extLst>
          </p:cNvPr>
          <p:cNvSpPr/>
          <p:nvPr/>
        </p:nvSpPr>
        <p:spPr>
          <a:xfrm>
            <a:off x="1415845" y="403122"/>
            <a:ext cx="2625213" cy="2566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F63238-F456-CCCA-E131-5D30C888E0A2}"/>
              </a:ext>
            </a:extLst>
          </p:cNvPr>
          <p:cNvSpPr/>
          <p:nvPr/>
        </p:nvSpPr>
        <p:spPr>
          <a:xfrm>
            <a:off x="5004619" y="2625213"/>
            <a:ext cx="2625213" cy="25662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421892-B8E6-19AD-EE7F-02AAB94B0C8C}"/>
              </a:ext>
            </a:extLst>
          </p:cNvPr>
          <p:cNvCxnSpPr>
            <a:cxnSpLocks/>
          </p:cNvCxnSpPr>
          <p:nvPr/>
        </p:nvCxnSpPr>
        <p:spPr>
          <a:xfrm>
            <a:off x="2783758" y="1789471"/>
            <a:ext cx="3609667" cy="2118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83252B-CCFE-0F2C-A969-9E8BD9DC6B04}"/>
              </a:ext>
            </a:extLst>
          </p:cNvPr>
          <p:cNvSpPr/>
          <p:nvPr/>
        </p:nvSpPr>
        <p:spPr>
          <a:xfrm>
            <a:off x="2281084" y="3126658"/>
            <a:ext cx="8072284" cy="403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01DD24-A514-3FAF-BCB5-E549165AE743}"/>
              </a:ext>
            </a:extLst>
          </p:cNvPr>
          <p:cNvCxnSpPr>
            <a:cxnSpLocks/>
          </p:cNvCxnSpPr>
          <p:nvPr/>
        </p:nvCxnSpPr>
        <p:spPr>
          <a:xfrm flipV="1">
            <a:off x="6393425" y="3328219"/>
            <a:ext cx="3457268" cy="5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17529-7C66-4A87-5121-786C5D023016}"/>
              </a:ext>
            </a:extLst>
          </p:cNvPr>
          <p:cNvCxnSpPr>
            <a:cxnSpLocks/>
          </p:cNvCxnSpPr>
          <p:nvPr/>
        </p:nvCxnSpPr>
        <p:spPr>
          <a:xfrm flipV="1">
            <a:off x="2794205" y="1189704"/>
            <a:ext cx="3457268" cy="5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1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92563CB-71C4-21FA-1522-1B3BE4201891}"/>
              </a:ext>
            </a:extLst>
          </p:cNvPr>
          <p:cNvSpPr/>
          <p:nvPr/>
        </p:nvSpPr>
        <p:spPr>
          <a:xfrm>
            <a:off x="3834580" y="2145890"/>
            <a:ext cx="2625213" cy="256622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22337C-03DD-258F-64E8-DC942021DC53}"/>
              </a:ext>
            </a:extLst>
          </p:cNvPr>
          <p:cNvSpPr/>
          <p:nvPr/>
        </p:nvSpPr>
        <p:spPr>
          <a:xfrm>
            <a:off x="1415845" y="403122"/>
            <a:ext cx="2625213" cy="2566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F63238-F456-CCCA-E131-5D30C888E0A2}"/>
              </a:ext>
            </a:extLst>
          </p:cNvPr>
          <p:cNvSpPr/>
          <p:nvPr/>
        </p:nvSpPr>
        <p:spPr>
          <a:xfrm>
            <a:off x="7044813" y="4578142"/>
            <a:ext cx="2625213" cy="25662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421892-B8E6-19AD-EE7F-02AAB94B0C8C}"/>
              </a:ext>
            </a:extLst>
          </p:cNvPr>
          <p:cNvCxnSpPr>
            <a:cxnSpLocks/>
          </p:cNvCxnSpPr>
          <p:nvPr/>
        </p:nvCxnSpPr>
        <p:spPr>
          <a:xfrm>
            <a:off x="2783758" y="1789471"/>
            <a:ext cx="5573661" cy="389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83252B-CCFE-0F2C-A969-9E8BD9DC6B04}"/>
              </a:ext>
            </a:extLst>
          </p:cNvPr>
          <p:cNvSpPr/>
          <p:nvPr/>
        </p:nvSpPr>
        <p:spPr>
          <a:xfrm>
            <a:off x="1597742" y="3864079"/>
            <a:ext cx="8072284" cy="403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01DD24-A514-3FAF-BCB5-E549165AE743}"/>
              </a:ext>
            </a:extLst>
          </p:cNvPr>
          <p:cNvCxnSpPr>
            <a:cxnSpLocks/>
          </p:cNvCxnSpPr>
          <p:nvPr/>
        </p:nvCxnSpPr>
        <p:spPr>
          <a:xfrm flipV="1">
            <a:off x="6393425" y="3328219"/>
            <a:ext cx="3457268" cy="5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17529-7C66-4A87-5121-786C5D023016}"/>
              </a:ext>
            </a:extLst>
          </p:cNvPr>
          <p:cNvCxnSpPr>
            <a:cxnSpLocks/>
          </p:cNvCxnSpPr>
          <p:nvPr/>
        </p:nvCxnSpPr>
        <p:spPr>
          <a:xfrm flipV="1">
            <a:off x="2794205" y="1189704"/>
            <a:ext cx="3457268" cy="5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B27F1E3-1EA5-F50B-6119-9545450B2089}"/>
              </a:ext>
            </a:extLst>
          </p:cNvPr>
          <p:cNvSpPr/>
          <p:nvPr/>
        </p:nvSpPr>
        <p:spPr>
          <a:xfrm>
            <a:off x="2546555" y="1173729"/>
            <a:ext cx="2625213" cy="256622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3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97B-DA18-BF71-E75A-C5FEB1A5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271948"/>
            <a:ext cx="11147323" cy="1031927"/>
          </a:xfrm>
        </p:spPr>
        <p:txBody>
          <a:bodyPr/>
          <a:lstStyle/>
          <a:p>
            <a:r>
              <a:rPr lang="en-CA" dirty="0"/>
              <a:t>So what next (for you)?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C166-FA47-B43C-DF09-11484EB3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402838"/>
            <a:ext cx="11769213" cy="4667250"/>
          </a:xfrm>
        </p:spPr>
        <p:txBody>
          <a:bodyPr/>
          <a:lstStyle/>
          <a:p>
            <a:r>
              <a:rPr lang="en-CA" dirty="0"/>
              <a:t>Decide what types of collisions you want?</a:t>
            </a:r>
          </a:p>
          <a:p>
            <a:pPr lvl="1"/>
            <a:r>
              <a:rPr lang="en-CA" dirty="0"/>
              <a:t>Sphere-Triangle  or Capsule-Triangle gets you 99% there.</a:t>
            </a:r>
          </a:p>
          <a:p>
            <a:pPr lvl="1"/>
            <a:r>
              <a:rPr lang="en-CA" dirty="0"/>
              <a:t>Or plane (sphere-plane)</a:t>
            </a:r>
          </a:p>
          <a:p>
            <a:r>
              <a:rPr lang="en-CA" dirty="0"/>
              <a:t>Decide if and what kind of response you want</a:t>
            </a:r>
          </a:p>
          <a:p>
            <a:pPr lvl="1"/>
            <a:r>
              <a:rPr lang="en-CA" dirty="0"/>
              <a:t>Easy: Stop the object if it hits something</a:t>
            </a:r>
          </a:p>
          <a:p>
            <a:pPr lvl="1"/>
            <a:r>
              <a:rPr lang="en-CA" dirty="0"/>
              <a:t>Harder: calculate a response (based on the reflection)</a:t>
            </a:r>
          </a:p>
          <a:p>
            <a:pPr lvl="1"/>
            <a:r>
              <a:rPr lang="en-CA" dirty="0"/>
              <a:t>Spheres colliding: the direction is based on the line between the centres. Calculate a plane that is perpendicular to that line and use the reflection normal from that plane.</a:t>
            </a:r>
          </a:p>
          <a:p>
            <a:r>
              <a:rPr lang="en-CA" dirty="0"/>
              <a:t>Keep in mind the “response” can be spaceships exploding, etc. </a:t>
            </a:r>
          </a:p>
          <a:p>
            <a:pPr lvl="1"/>
            <a:r>
              <a:rPr lang="en-CA" dirty="0"/>
              <a:t>That can be mimicked by spheres and triangles colliding</a:t>
            </a:r>
          </a:p>
        </p:txBody>
      </p:sp>
    </p:spTree>
    <p:extLst>
      <p:ext uri="{BB962C8B-B14F-4D97-AF65-F5344CB8AC3E}">
        <p14:creationId xmlns:p14="http://schemas.microsoft.com/office/powerpoint/2010/main" val="91354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B22337C-03DD-258F-64E8-DC942021DC53}"/>
              </a:ext>
            </a:extLst>
          </p:cNvPr>
          <p:cNvSpPr/>
          <p:nvPr/>
        </p:nvSpPr>
        <p:spPr>
          <a:xfrm>
            <a:off x="1351935" y="2739299"/>
            <a:ext cx="2625213" cy="2566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F63238-F456-CCCA-E131-5D30C888E0A2}"/>
              </a:ext>
            </a:extLst>
          </p:cNvPr>
          <p:cNvSpPr/>
          <p:nvPr/>
        </p:nvSpPr>
        <p:spPr>
          <a:xfrm>
            <a:off x="3977148" y="2181319"/>
            <a:ext cx="2625213" cy="256622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421892-B8E6-19AD-EE7F-02AAB94B0C8C}"/>
              </a:ext>
            </a:extLst>
          </p:cNvPr>
          <p:cNvCxnSpPr>
            <a:cxnSpLocks/>
          </p:cNvCxnSpPr>
          <p:nvPr/>
        </p:nvCxnSpPr>
        <p:spPr>
          <a:xfrm flipV="1">
            <a:off x="2664541" y="3464429"/>
            <a:ext cx="2780687" cy="557980"/>
          </a:xfrm>
          <a:prstGeom prst="straightConnector1">
            <a:avLst/>
          </a:prstGeom>
          <a:ln w="1079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9B01DA-CA0C-E079-AB8F-D3B870681990}"/>
              </a:ext>
            </a:extLst>
          </p:cNvPr>
          <p:cNvCxnSpPr>
            <a:cxnSpLocks/>
          </p:cNvCxnSpPr>
          <p:nvPr/>
        </p:nvCxnSpPr>
        <p:spPr>
          <a:xfrm flipH="1" flipV="1">
            <a:off x="3382297" y="1649147"/>
            <a:ext cx="1160206" cy="4214352"/>
          </a:xfrm>
          <a:prstGeom prst="straightConnector1">
            <a:avLst/>
          </a:prstGeom>
          <a:ln w="1079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264AC-4D44-0063-C322-1CB508603C82}"/>
              </a:ext>
            </a:extLst>
          </p:cNvPr>
          <p:cNvCxnSpPr>
            <a:cxnSpLocks/>
          </p:cNvCxnSpPr>
          <p:nvPr/>
        </p:nvCxnSpPr>
        <p:spPr>
          <a:xfrm flipH="1">
            <a:off x="4054884" y="409055"/>
            <a:ext cx="2517981" cy="3264309"/>
          </a:xfrm>
          <a:prstGeom prst="straightConnector1">
            <a:avLst/>
          </a:prstGeom>
          <a:ln w="107950"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7E91A1-ECC8-EC51-76F1-13F61BBF68F5}"/>
              </a:ext>
            </a:extLst>
          </p:cNvPr>
          <p:cNvCxnSpPr>
            <a:cxnSpLocks/>
          </p:cNvCxnSpPr>
          <p:nvPr/>
        </p:nvCxnSpPr>
        <p:spPr>
          <a:xfrm>
            <a:off x="-136654" y="1136642"/>
            <a:ext cx="4084306" cy="2619681"/>
          </a:xfrm>
          <a:prstGeom prst="straightConnector1">
            <a:avLst/>
          </a:prstGeom>
          <a:ln w="107950"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B40702-E65A-EFF0-4258-EBEDAFF18504}"/>
              </a:ext>
            </a:extLst>
          </p:cNvPr>
          <p:cNvSpPr txBox="1"/>
          <p:nvPr/>
        </p:nvSpPr>
        <p:spPr>
          <a:xfrm>
            <a:off x="7187381" y="748549"/>
            <a:ext cx="4473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Normalize the line between the two centres.</a:t>
            </a:r>
          </a:p>
          <a:p>
            <a:r>
              <a:rPr lang="en-CA" dirty="0"/>
              <a:t>Use GLSL reflect() to calculate the two reflection vectors along the velocity.</a:t>
            </a:r>
          </a:p>
          <a:p>
            <a:endParaRPr lang="en-CA" dirty="0"/>
          </a:p>
          <a:p>
            <a:r>
              <a:rPr lang="en-CA" dirty="0"/>
              <a:t>NOTE: You will need TWO “</a:t>
            </a:r>
            <a:r>
              <a:rPr lang="en-CA" dirty="0" err="1"/>
              <a:t>normals</a:t>
            </a:r>
            <a:r>
              <a:rPr lang="en-CA" dirty="0"/>
              <a:t>” because they are facing the opposite way.</a:t>
            </a:r>
          </a:p>
          <a:p>
            <a:endParaRPr lang="en-CA" dirty="0"/>
          </a:p>
          <a:p>
            <a:r>
              <a:rPr lang="en-CA" dirty="0"/>
              <a:t>The new velocity is the “speed” (length of the velocity vectors of each sphere) times this reflection ray. </a:t>
            </a:r>
          </a:p>
          <a:p>
            <a:endParaRPr lang="en-CA" dirty="0"/>
          </a:p>
          <a:p>
            <a:r>
              <a:rPr lang="en-CA" dirty="0"/>
              <a:t>If they spheres are different weights, then the resulting velocity is proportional to the weight ratios. </a:t>
            </a:r>
          </a:p>
        </p:txBody>
      </p:sp>
    </p:spTree>
    <p:extLst>
      <p:ext uri="{BB962C8B-B14F-4D97-AF65-F5344CB8AC3E}">
        <p14:creationId xmlns:p14="http://schemas.microsoft.com/office/powerpoint/2010/main" val="179190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06C332-68D0-806E-14EF-179787E00634}"/>
              </a:ext>
            </a:extLst>
          </p:cNvPr>
          <p:cNvSpPr/>
          <p:nvPr/>
        </p:nvSpPr>
        <p:spPr>
          <a:xfrm>
            <a:off x="1484671" y="1956619"/>
            <a:ext cx="1750141" cy="412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cMesh</a:t>
            </a:r>
            <a:r>
              <a:rPr lang="en-CA" dirty="0"/>
              <a:t>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91076E-0869-2CC0-7BCA-43EC15152A27}"/>
              </a:ext>
            </a:extLst>
          </p:cNvPr>
          <p:cNvSpPr/>
          <p:nvPr/>
        </p:nvSpPr>
        <p:spPr>
          <a:xfrm>
            <a:off x="904568" y="275303"/>
            <a:ext cx="2910348" cy="1533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Renderer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2E5A8-DE62-280F-D23A-E7F769390F80}"/>
              </a:ext>
            </a:extLst>
          </p:cNvPr>
          <p:cNvSpPr/>
          <p:nvPr/>
        </p:nvSpPr>
        <p:spPr>
          <a:xfrm>
            <a:off x="6617110" y="1936954"/>
            <a:ext cx="1750141" cy="412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Physical Prop</a:t>
            </a: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2392D7C0-AB15-B97D-40D5-46A577640FC2}"/>
              </a:ext>
            </a:extLst>
          </p:cNvPr>
          <p:cNvSpPr/>
          <p:nvPr/>
        </p:nvSpPr>
        <p:spPr>
          <a:xfrm>
            <a:off x="5938684" y="501445"/>
            <a:ext cx="3362632" cy="145517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Physics updater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8FDB22-0758-6AC3-B96E-1D6DE8CD1263}"/>
              </a:ext>
            </a:extLst>
          </p:cNvPr>
          <p:cNvSpPr/>
          <p:nvPr/>
        </p:nvSpPr>
        <p:spPr>
          <a:xfrm rot="10800000">
            <a:off x="3333134" y="3746089"/>
            <a:ext cx="3156155" cy="4916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89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A3DF-4A2B-22DE-657D-E4E6AD79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we’re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4104-CF09-BE8C-07B5-F7C090E6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Part 1: What’s colliding with what? </a:t>
            </a:r>
          </a:p>
          <a:p>
            <a:r>
              <a:rPr lang="en-CA" sz="4400" dirty="0"/>
              <a:t>Part 1a: Do something when that happens.</a:t>
            </a:r>
          </a:p>
          <a:p>
            <a:r>
              <a:rPr lang="en-CA" sz="4400" dirty="0"/>
              <a:t>Part 2: Make it faster</a:t>
            </a:r>
          </a:p>
        </p:txBody>
      </p:sp>
    </p:spTree>
    <p:extLst>
      <p:ext uri="{BB962C8B-B14F-4D97-AF65-F5344CB8AC3E}">
        <p14:creationId xmlns:p14="http://schemas.microsoft.com/office/powerpoint/2010/main" val="336725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A3DF-4A2B-22DE-657D-E4E6AD79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Spheres?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4104-CF09-BE8C-07B5-F7C090E6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Sphere collision detection is simple</a:t>
            </a:r>
          </a:p>
          <a:p>
            <a:r>
              <a:rPr lang="en-CA" sz="4400" dirty="0"/>
              <a:t>You don’t have to worry about rotation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43248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A3DF-4A2B-22DE-657D-E4E6AD79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“Binding” – how are close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4104-CF09-BE8C-07B5-F7C090E6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Break encapsulation?</a:t>
            </a:r>
          </a:p>
          <a:p>
            <a:r>
              <a:rPr lang="en-CA" sz="4400" dirty="0"/>
              <a:t>Do they “need to know” more then should</a:t>
            </a:r>
          </a:p>
          <a:p>
            <a:r>
              <a:rPr lang="en-CA" sz="4400" dirty="0"/>
              <a:t>CRC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06196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FE287B-0883-980D-907F-781B87BAB762}"/>
              </a:ext>
            </a:extLst>
          </p:cNvPr>
          <p:cNvSpPr/>
          <p:nvPr/>
        </p:nvSpPr>
        <p:spPr>
          <a:xfrm>
            <a:off x="1081548" y="45719"/>
            <a:ext cx="998318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Capsule (geometry) - Wikipedia">
            <a:extLst>
              <a:ext uri="{FF2B5EF4-FFF2-40B4-BE49-F238E27FC236}">
                <a16:creationId xmlns:a16="http://schemas.microsoft.com/office/drawing/2014/main" id="{E5E5DD96-1F03-87AF-8653-900C574D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3E79964-99B2-0F9B-C413-5DFEABABF9A3}"/>
              </a:ext>
            </a:extLst>
          </p:cNvPr>
          <p:cNvSpPr/>
          <p:nvPr/>
        </p:nvSpPr>
        <p:spPr>
          <a:xfrm>
            <a:off x="8955157" y="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0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A3DF-4A2B-22DE-657D-E4E6AD79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in physics detection (and response)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4104-CF09-BE8C-07B5-F7C090E6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4400" dirty="0"/>
              <a:t>Loop and update position, etc.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4000" dirty="0"/>
              <a:t>“integration” step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4400" dirty="0"/>
              <a:t>“Narrow phase”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4000" dirty="0"/>
              <a:t>Actual collision detection happens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4400" dirty="0"/>
              <a:t>“Broad phase”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4000" dirty="0"/>
              <a:t>Limit what gets compared to what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56846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4104-CF09-BE8C-07B5-F7C090E6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4400" dirty="0"/>
              <a:t>Narrow phase loop: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4000" dirty="0"/>
              <a:t>Do detection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CA" sz="3600" dirty="0"/>
              <a:t>Add something to indicate a collision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4000" dirty="0"/>
              <a:t>Do response after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CA" sz="3600" dirty="0"/>
              <a:t>i.e. lines 193 to 216 of cPhysics_IntersectionTests.cpp would be moved to another location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CA" sz="3600" dirty="0"/>
              <a:t>Add to some list, vector: sphere X hit triangle Y each time.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4400" dirty="0"/>
              <a:t>Then we go through that list for each object and see what the final result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1822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4104-CF09-BE8C-07B5-F7C090E6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294968"/>
            <a:ext cx="10515600" cy="5813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4400" dirty="0"/>
              <a:t>The “collision event” list solves: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4000" dirty="0"/>
              <a:t>We can decide what to do what “this” particular collision (explode, stop, bounce…)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4000" dirty="0"/>
              <a:t>We can calculate multiple collisions from one object, like a sphere and multiple triangles.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4000" dirty="0"/>
              <a:t>We can also detect identical collisions: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CA" sz="4000" dirty="0"/>
              <a:t>Object 172 hitting Object 1627 </a:t>
            </a:r>
            <a:br>
              <a:rPr lang="en-CA" sz="4000" dirty="0"/>
            </a:br>
            <a:r>
              <a:rPr lang="en-CA" sz="4000" dirty="0"/>
              <a:t>is the same as </a:t>
            </a:r>
            <a:br>
              <a:rPr lang="en-CA" sz="4000" dirty="0"/>
            </a:br>
            <a:r>
              <a:rPr lang="en-CA" sz="4000" dirty="0"/>
              <a:t>Object 1627 hitting Object 172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53794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316</TotalTime>
  <Words>579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What we’re doing?</vt:lpstr>
      <vt:lpstr>Why Spheres? </vt:lpstr>
      <vt:lpstr>“Binding” – how are close are they?</vt:lpstr>
      <vt:lpstr>PowerPoint Presentation</vt:lpstr>
      <vt:lpstr>Steps in physics detection (and response)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what next (for you)?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5</cp:revision>
  <dcterms:created xsi:type="dcterms:W3CDTF">2023-09-29T14:08:07Z</dcterms:created>
  <dcterms:modified xsi:type="dcterms:W3CDTF">2023-10-12T15:54:45Z</dcterms:modified>
</cp:coreProperties>
</file>