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Behaviour patterns: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20E13-A50F-8028-7168-B752E634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Friend</a:t>
            </a:r>
          </a:p>
          <a:p>
            <a:r>
              <a:rPr lang="en-CA" dirty="0"/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B45-B2AB-138A-CA05-6401B2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Friend access (like private,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63A-D859-459E-451B-DA83208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“friend” class acts like the original class in that it can “see” all the private variables. </a:t>
            </a:r>
          </a:p>
          <a:p>
            <a:r>
              <a:rPr lang="en-CA" dirty="0"/>
              <a:t>You really want to avoid this. </a:t>
            </a:r>
          </a:p>
          <a:p>
            <a:r>
              <a:rPr lang="en-CA" dirty="0"/>
              <a:t>Breaks encapsulation.</a:t>
            </a:r>
          </a:p>
          <a:p>
            <a:r>
              <a:rPr lang="en-CA" dirty="0"/>
              <a:t>Usually means somebody didn’t think things through…</a:t>
            </a:r>
          </a:p>
        </p:txBody>
      </p:sp>
    </p:spTree>
    <p:extLst>
      <p:ext uri="{BB962C8B-B14F-4D97-AF65-F5344CB8AC3E}">
        <p14:creationId xmlns:p14="http://schemas.microsoft.com/office/powerpoint/2010/main" val="6025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B45-B2AB-138A-CA05-6401B2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have the robots attack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63A-D859-459E-451B-DA83208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During update():</a:t>
            </a:r>
          </a:p>
          <a:p>
            <a:r>
              <a:rPr lang="en-CA" dirty="0"/>
              <a:t>Find another robot  :  SEARCHING_FOR_NEW_TARGET</a:t>
            </a:r>
          </a:p>
          <a:p>
            <a:r>
              <a:rPr lang="en-CA" dirty="0"/>
              <a:t>Move towards that robot: MOVING_TOWARD_TARGET</a:t>
            </a:r>
          </a:p>
          <a:p>
            <a:r>
              <a:rPr lang="en-CA" dirty="0"/>
              <a:t>If they are within 25 meters, they attack: ATTACKING_TARGET</a:t>
            </a:r>
          </a:p>
          <a:p>
            <a:pPr marL="0" indent="0">
              <a:buNone/>
            </a:pPr>
            <a:r>
              <a:rPr lang="en-CA" dirty="0"/>
              <a:t>If nothing else, they are DOING_NOTING_IDLE</a:t>
            </a:r>
          </a:p>
        </p:txBody>
      </p:sp>
    </p:spTree>
    <p:extLst>
      <p:ext uri="{BB962C8B-B14F-4D97-AF65-F5344CB8AC3E}">
        <p14:creationId xmlns:p14="http://schemas.microsoft.com/office/powerpoint/2010/main" val="21543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B45-B2AB-138A-CA05-6401B2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63A-D859-459E-451B-DA83208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know about the “mediator interface” but NOT about the specifics of the objects that are being communicated to.</a:t>
            </a:r>
          </a:p>
          <a:p>
            <a:r>
              <a:rPr lang="en-CA" dirty="0"/>
              <a:t>This way you can add anything you want and ONLY the mediator “knows” about these new things.</a:t>
            </a:r>
          </a:p>
          <a:p>
            <a:r>
              <a:rPr lang="en-CA" dirty="0"/>
              <a:t>Interface takes “messages” that are in a format that everything knows about (like string + vec3s, or JSON, or XML, or SQL, or whatever)</a:t>
            </a:r>
          </a:p>
          <a:p>
            <a:r>
              <a:rPr lang="en-CA" dirty="0"/>
              <a:t>Mediators can send messages back, too (where the objects have a “message” interface).</a:t>
            </a:r>
          </a:p>
          <a:p>
            <a:r>
              <a:rPr lang="en-CA" dirty="0"/>
              <a:t>Mediator can be “heavy” (or smart, lots of code) or “light” (or dumb, very little code)</a:t>
            </a:r>
          </a:p>
        </p:txBody>
      </p:sp>
    </p:spTree>
    <p:extLst>
      <p:ext uri="{BB962C8B-B14F-4D97-AF65-F5344CB8AC3E}">
        <p14:creationId xmlns:p14="http://schemas.microsoft.com/office/powerpoint/2010/main" val="137872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Behaviour patterns:</vt:lpstr>
      <vt:lpstr>Friend access (like private, etc.)</vt:lpstr>
      <vt:lpstr>Let’s have the robots attack each other</vt:lpstr>
      <vt:lpstr>Mediator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6</cp:revision>
  <dcterms:created xsi:type="dcterms:W3CDTF">2023-09-21T17:59:54Z</dcterms:created>
  <dcterms:modified xsi:type="dcterms:W3CDTF">2023-10-12T19:55:54Z</dcterms:modified>
</cp:coreProperties>
</file>