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B6A-EA9A-CBDF-564E-19EACAD2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BAD8F-CC1C-6EBA-9C70-619FB76DD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AA84-2950-ACAC-93B5-2CA557F2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DAFC-1E31-B5A7-6C33-2E146F97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F337-A12C-EC7B-9E0C-D5B06C48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04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27E5-30C6-3A85-58AF-B076E638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C55A1-1D95-50F0-104F-E7072804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49DB-8AA3-6D33-FABB-91D92E74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62AD-5D3E-847C-BA27-58810508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AD7-CF9B-FAA4-C539-9DF32891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1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45AFA-6968-8288-7FBD-822E174C4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7EC76-127B-F2CF-8F0E-D1849FDE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F4AE-329E-CCBF-7A2A-31D089D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FF5F-000A-927C-278D-1A70EBF8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916C-4072-2A19-9030-95AC4526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2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BDC3-9FCF-2AD9-0D81-4F42B3CD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FD7B-622B-5132-1A72-9F082F94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929C-651C-A664-1E41-B6239BEF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BB97-34F1-A158-3B3D-CAA4DBBD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0BBD-5AE8-16AF-A713-CAAB553C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2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5F9F-3EA9-FEEE-B0FC-E09AB933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DBA05-7AD2-56C2-3D53-E9757B81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9139-B69B-3D3B-543E-9275726A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EFEC-0F07-F001-1EEC-20721DF3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B184-62CC-30FD-0474-E54635D6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8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6A7E-DC06-D35D-8E86-2874A05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3899-ACE2-3E16-0A32-8C46249CC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D2240-6B36-F876-885B-F77C5394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F18-B20E-63A1-ECC2-CF0533E8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AFECD-542B-CB4C-52D5-D9D5A994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0A31-5A43-6BA7-A206-7A5A6C94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7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9F5C-2EF1-A313-E90D-33936A02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9333-3192-97BD-4F10-1FFAA3C7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F5D98-5877-C17B-2223-6F213705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1C4EB-B863-A07D-27B1-1EE802362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C18B4-51FC-6C5B-3F4D-0AC9D0E3C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B4277-BEBC-91A5-9CD2-D28A63DD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306C2-AE4E-A0F9-846C-102E9D6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25C6-07F8-E498-6747-41ED26A2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4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4573-A1D4-1C92-4A62-4A75F0BE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A605-6EAE-DBD4-4113-5E377629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A00A0-6238-158F-0468-9C23646A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DBB2F-3BC4-5891-02F1-7AE10409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64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24F1C-8C4A-C752-B74B-84E4A1AF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04596-280E-F24C-96F1-9BFB7B41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4E5B5-F789-6C01-F9EE-7F21491F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4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A717-5334-B5FC-C227-6177B97F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6958-42B2-5CF5-C1EA-CC521002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7245-7F3F-B89B-AD5E-45ADFCBF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894B-A7F7-F4AA-69C2-7DCF3407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42A1-0762-FCB3-EE02-B992EAA5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89F6-CA05-97A1-187D-6F6BA7C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5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B303-2B14-A1E1-6E14-7E89A09D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001BF-895F-6391-7A02-4D03655B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90628-F403-C631-1C92-11EDA0CE5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AB61-060D-EACE-E8BC-491FA345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AF68E-95C6-A503-6466-892762F3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51D0-B719-CF85-2FB2-D82AA8E2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88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4824C-38F5-C238-088F-BC500E3B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612E1-84B7-9B9F-C79C-AD73E512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88FC-E620-9EFC-7AE7-22B370E4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1EFD-CF39-4E67-BDD7-B2E2A9F2B392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177D-BF38-FD36-6D09-B4C01A5D5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F555-AD94-94CE-01BA-405F7E7AA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4593-CDB9-40BE-8415-1CD82B03DB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79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21078-88EF-A1EE-7654-F624D423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23" y="1387169"/>
            <a:ext cx="3375953" cy="374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E7942-4277-FCF5-8E8B-384836535982}"/>
              </a:ext>
            </a:extLst>
          </p:cNvPr>
          <p:cNvSpPr txBox="1"/>
          <p:nvPr/>
        </p:nvSpPr>
        <p:spPr>
          <a:xfrm>
            <a:off x="5161934" y="914400"/>
            <a:ext cx="6046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::vec2 </a:t>
            </a:r>
            <a:r>
              <a:rPr lang="en-US" dirty="0" err="1"/>
              <a:t>posXY</a:t>
            </a:r>
            <a:r>
              <a:rPr lang="en-US" dirty="0"/>
              <a:t>;</a:t>
            </a:r>
          </a:p>
          <a:p>
            <a:r>
              <a:rPr lang="en-US" dirty="0"/>
              <a:t>float angle:	-- Up is 0, +VE clock-wise</a:t>
            </a:r>
          </a:p>
          <a:p>
            <a:endParaRPr lang="en-US" dirty="0"/>
          </a:p>
          <a:p>
            <a:r>
              <a:rPr lang="en-US" dirty="0"/>
              <a:t>void Move(float </a:t>
            </a:r>
            <a:r>
              <a:rPr lang="en-US" dirty="0" err="1"/>
              <a:t>howMuch</a:t>
            </a:r>
            <a:r>
              <a:rPr lang="en-US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74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21078-88EF-A1EE-7654-F624D423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1" y="1288847"/>
            <a:ext cx="3375953" cy="374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E7942-4277-FCF5-8E8B-384836535982}"/>
              </a:ext>
            </a:extLst>
          </p:cNvPr>
          <p:cNvSpPr txBox="1"/>
          <p:nvPr/>
        </p:nvSpPr>
        <p:spPr>
          <a:xfrm>
            <a:off x="5161934" y="914400"/>
            <a:ext cx="6046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::vec2 </a:t>
            </a:r>
            <a:r>
              <a:rPr lang="en-US" dirty="0" err="1"/>
              <a:t>posXY</a:t>
            </a:r>
            <a:r>
              <a:rPr lang="en-US" dirty="0"/>
              <a:t>;</a:t>
            </a:r>
          </a:p>
          <a:p>
            <a:r>
              <a:rPr lang="en-US" dirty="0"/>
              <a:t>float angle:	-- Up is 0, +VE clock-wise</a:t>
            </a:r>
          </a:p>
          <a:p>
            <a:endParaRPr lang="en-US" dirty="0"/>
          </a:p>
          <a:p>
            <a:r>
              <a:rPr lang="en-US" dirty="0"/>
              <a:t>void Move(float </a:t>
            </a:r>
            <a:r>
              <a:rPr lang="en-US" dirty="0" err="1"/>
              <a:t>howMuch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what quadrant you are in (0-90, 90-180, etc.)</a:t>
            </a:r>
          </a:p>
          <a:p>
            <a:r>
              <a:rPr lang="en-US" dirty="0"/>
              <a:t>Do trig magic to convert the angle to the X Y location of where it’s pointing.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give you a location where the tank will be</a:t>
            </a:r>
            <a:r>
              <a:rPr lang="en-CA" dirty="0"/>
              <a:t>.</a:t>
            </a:r>
          </a:p>
          <a:p>
            <a:r>
              <a:rPr lang="en-CA" dirty="0"/>
              <a:t>Normalize this direction</a:t>
            </a:r>
          </a:p>
          <a:p>
            <a:r>
              <a:rPr lang="en-CA" dirty="0"/>
              <a:t>Multiple this “direction” and multiply by the velocity.</a:t>
            </a:r>
            <a:endParaRPr lang="en-US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4B67ADD-AB4C-3660-C3FA-337D1F1B1173}"/>
              </a:ext>
            </a:extLst>
          </p:cNvPr>
          <p:cNvSpPr/>
          <p:nvPr/>
        </p:nvSpPr>
        <p:spPr>
          <a:xfrm flipH="1">
            <a:off x="2123766" y="1344561"/>
            <a:ext cx="688259" cy="2084439"/>
          </a:xfrm>
          <a:prstGeom prst="rt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875998-A515-B277-436E-2C20FE7031BC}"/>
              </a:ext>
            </a:extLst>
          </p:cNvPr>
          <p:cNvSpPr/>
          <p:nvPr/>
        </p:nvSpPr>
        <p:spPr>
          <a:xfrm>
            <a:off x="2123766" y="3618271"/>
            <a:ext cx="816079" cy="2949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25C63DE-CB9E-0DCB-C46A-518833F2A1D9}"/>
              </a:ext>
            </a:extLst>
          </p:cNvPr>
          <p:cNvSpPr/>
          <p:nvPr/>
        </p:nvSpPr>
        <p:spPr>
          <a:xfrm rot="17346351">
            <a:off x="1188776" y="2239559"/>
            <a:ext cx="2072924" cy="2944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8CF8FC-F06F-8F4B-4683-D47E1A6CEB81}"/>
              </a:ext>
            </a:extLst>
          </p:cNvPr>
          <p:cNvSpPr/>
          <p:nvPr/>
        </p:nvSpPr>
        <p:spPr>
          <a:xfrm rot="16038952">
            <a:off x="2059466" y="2306340"/>
            <a:ext cx="2072924" cy="2944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0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21078-88EF-A1EE-7654-F624D423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1" y="1288847"/>
            <a:ext cx="3375953" cy="374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E7942-4277-FCF5-8E8B-384836535982}"/>
              </a:ext>
            </a:extLst>
          </p:cNvPr>
          <p:cNvSpPr txBox="1"/>
          <p:nvPr/>
        </p:nvSpPr>
        <p:spPr>
          <a:xfrm>
            <a:off x="5122605" y="924232"/>
            <a:ext cx="69514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::vec2 </a:t>
            </a:r>
            <a:r>
              <a:rPr lang="en-US" dirty="0" err="1"/>
              <a:t>posXY</a:t>
            </a:r>
            <a:r>
              <a:rPr lang="en-US" dirty="0"/>
              <a:t>;</a:t>
            </a:r>
          </a:p>
          <a:p>
            <a:r>
              <a:rPr lang="en-US" dirty="0"/>
              <a:t>float angle:	-- Up is 0, +VE clock-wise</a:t>
            </a:r>
          </a:p>
          <a:p>
            <a:endParaRPr lang="en-US" dirty="0"/>
          </a:p>
          <a:p>
            <a:r>
              <a:rPr lang="en-US" dirty="0"/>
              <a:t>void Move(float </a:t>
            </a:r>
            <a:r>
              <a:rPr lang="en-US" dirty="0" err="1"/>
              <a:t>howMuch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glm</a:t>
            </a:r>
            <a:r>
              <a:rPr lang="en-US" dirty="0"/>
              <a:t>::mat4 </a:t>
            </a:r>
            <a:r>
              <a:rPr lang="en-US" dirty="0" err="1"/>
              <a:t>matRotateY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::rotate(</a:t>
            </a:r>
            <a:r>
              <a:rPr lang="en-US" dirty="0" err="1"/>
              <a:t>glm</a:t>
            </a:r>
            <a:r>
              <a:rPr lang="en-US" dirty="0"/>
              <a:t>::mat4(1.0f), angle);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vertexWorldPos</a:t>
            </a:r>
            <a:r>
              <a:rPr lang="en-US" dirty="0"/>
              <a:t> = </a:t>
            </a:r>
            <a:r>
              <a:rPr lang="en-US" dirty="0" err="1"/>
              <a:t>matModel</a:t>
            </a:r>
            <a:r>
              <a:rPr lang="en-US" dirty="0"/>
              <a:t> * vec4( </a:t>
            </a:r>
            <a:r>
              <a:rPr lang="en-US" dirty="0" err="1"/>
              <a:t>vPos.xyz</a:t>
            </a:r>
            <a:r>
              <a:rPr lang="en-US" dirty="0"/>
              <a:t>, 1.0f);</a:t>
            </a:r>
          </a:p>
          <a:p>
            <a:r>
              <a:rPr lang="en-US" dirty="0"/>
              <a:t>Vec3 </a:t>
            </a:r>
            <a:r>
              <a:rPr lang="en-US" dirty="0" err="1"/>
              <a:t>directionForward</a:t>
            </a:r>
            <a:r>
              <a:rPr lang="en-US" dirty="0"/>
              <a:t> = vec3(0, 1, 0);</a:t>
            </a:r>
          </a:p>
          <a:p>
            <a:r>
              <a:rPr lang="en-US" dirty="0"/>
              <a:t>Vec4 </a:t>
            </a:r>
            <a:r>
              <a:rPr lang="en-US" dirty="0" err="1"/>
              <a:t>doHere</a:t>
            </a:r>
            <a:r>
              <a:rPr lang="en-US" dirty="0"/>
              <a:t> = </a:t>
            </a:r>
            <a:r>
              <a:rPr lang="en-US" dirty="0" err="1"/>
              <a:t>matModel</a:t>
            </a:r>
            <a:r>
              <a:rPr lang="en-US" dirty="0"/>
              <a:t> * vec4(</a:t>
            </a:r>
            <a:r>
              <a:rPr lang="en-US" sz="2400" b="1" i="1" dirty="0" err="1"/>
              <a:t>directionForward</a:t>
            </a:r>
            <a:r>
              <a:rPr lang="en-US" dirty="0"/>
              <a:t>, 1);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give you a location where the tank will be</a:t>
            </a:r>
            <a:r>
              <a:rPr lang="en-CA" dirty="0"/>
              <a:t>.</a:t>
            </a:r>
          </a:p>
          <a:p>
            <a:r>
              <a:rPr lang="en-CA" dirty="0"/>
              <a:t>Normalize this direction</a:t>
            </a:r>
          </a:p>
          <a:p>
            <a:r>
              <a:rPr lang="en-CA" dirty="0"/>
              <a:t>Multiple this “direction” and multiply by the velocity.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875998-A515-B277-436E-2C20FE7031BC}"/>
              </a:ext>
            </a:extLst>
          </p:cNvPr>
          <p:cNvSpPr/>
          <p:nvPr/>
        </p:nvSpPr>
        <p:spPr>
          <a:xfrm rot="17936398">
            <a:off x="1936801" y="2241958"/>
            <a:ext cx="1641344" cy="42405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 unit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81ABC6-7CB5-0970-AF46-B5DA278FD910}"/>
              </a:ext>
            </a:extLst>
          </p:cNvPr>
          <p:cNvSpPr/>
          <p:nvPr/>
        </p:nvSpPr>
        <p:spPr>
          <a:xfrm>
            <a:off x="1641480" y="3274780"/>
            <a:ext cx="1043234" cy="9378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0,0,0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476B4C-989D-7620-1A01-D9012F79B11A}"/>
              </a:ext>
            </a:extLst>
          </p:cNvPr>
          <p:cNvSpPr/>
          <p:nvPr/>
        </p:nvSpPr>
        <p:spPr>
          <a:xfrm>
            <a:off x="2734760" y="1043367"/>
            <a:ext cx="964831" cy="8256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?,?,0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1EFE95-93B7-7776-BB9D-239F5F6731E5}"/>
              </a:ext>
            </a:extLst>
          </p:cNvPr>
          <p:cNvSpPr/>
          <p:nvPr/>
        </p:nvSpPr>
        <p:spPr>
          <a:xfrm rot="16200000">
            <a:off x="-1623293" y="2845334"/>
            <a:ext cx="3666615" cy="5079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Y-axis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9ECFCB-22E0-F077-80CD-D1FEEE317CF5}"/>
              </a:ext>
            </a:extLst>
          </p:cNvPr>
          <p:cNvSpPr/>
          <p:nvPr/>
        </p:nvSpPr>
        <p:spPr>
          <a:xfrm>
            <a:off x="435791" y="5243489"/>
            <a:ext cx="3666615" cy="5079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X-axis</a:t>
            </a:r>
          </a:p>
        </p:txBody>
      </p:sp>
    </p:spTree>
    <p:extLst>
      <p:ext uri="{BB962C8B-B14F-4D97-AF65-F5344CB8AC3E}">
        <p14:creationId xmlns:p14="http://schemas.microsoft.com/office/powerpoint/2010/main" val="329527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2023-10-02T15:59:34Z</dcterms:created>
  <dcterms:modified xsi:type="dcterms:W3CDTF">2023-10-02T16:45:41Z</dcterms:modified>
</cp:coreProperties>
</file>