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-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9525-C833-650D-4A20-4189EFBA5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6F8F-B9D0-84DA-AB67-21B952CE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40AF-C6EB-FB36-8819-2F71188A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0D37-C7AB-703A-BF9C-A12176F9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6AA0-D063-511B-3FC9-44433FCE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DE8-B566-5434-FF25-75596693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CE0CB-5DFE-8294-2338-6A0719C49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04DF-BE2A-96C1-55BF-B73D04DC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25FA-62F0-26C9-AA11-1C1FA70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9E09-FE10-8970-81F2-6F66E72B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30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C2C0C-C5FB-B7CF-AFC1-D3C53C86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6887-4E9F-CF6E-41F2-AF736048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98F-FA0E-0753-442E-92339453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48BE-8C00-EAE5-AD9C-7285FDCC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50A1-C2EF-1AD2-DB08-759DFCF2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76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721A-D8F8-5FDD-F7C7-95273220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D74-9DCA-A255-969F-0EE5E3D0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F600-5A8D-497A-1AB5-B627ABEF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1268-EA58-CF72-F20A-E5995BB7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E84F-A65C-3EA5-602A-0EF53FA9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2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2D99-E7CD-7820-FB04-3F355A81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06C0-4349-F978-3075-0AB1A9BF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5934-C200-5705-2FD2-DE6A5DE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D4F8-8E58-87C0-2485-6E14CEBC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7D02E-D027-F17C-14D8-95E9A397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81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DB9-66F7-C789-2A94-D66E5502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6329-3FB3-46D9-9E66-1B73BB1E2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164FE-CDAA-BFC9-232C-C1F31D09C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3D01-2D0D-4FE4-D730-4C31BCA5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1E61B-D121-59A7-231B-B79AF4A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9AF9-A73C-1C66-5AF4-A36D3271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9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EBD3-5710-A62C-25FF-08317F1F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8982-FD3C-9105-0895-F4105FD3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F1EE-0C3E-EF38-7E67-937D5AF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24D3-0F59-9649-5E56-C5A35B160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B8A6-7937-F771-0489-CE3F2DB15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86985-3EB4-4ACB-73ED-F1816C7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B01D-B405-B03B-90CC-B78394B8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7E851-4B62-E222-516D-36BEC4DE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E3CF-2A6C-A432-F959-168D5F9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88B6D-6B7D-FDEC-FFE9-7C80269B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2DD39-CB29-2D8E-14DD-2994008F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72A8-C4A5-77A9-AFB6-D0EA126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29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751CE-361F-4BBA-112E-B151304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4307-9C62-3C1A-75D8-1CD1BC70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0ECEB-BD34-B2B9-7A7D-169E2068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7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F7A1-E245-5147-5EE5-78269D14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277C-E6B2-C2EF-FAD7-0FEAEBEF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D19FB-7637-6158-63BA-E26FEBD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3C4B-BB55-D52E-8544-058862F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F18-DDAD-882E-74C1-322390F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E294-7D98-6BF0-0E72-CA6D3534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1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819-D990-EC27-46E5-E6386320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D8DA6-EAA3-5EC5-A90A-BA3B56EC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C1B94-0982-19CE-2D8A-1A52EED6A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93E67-0FC9-78D3-B54D-A6E1B1A1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D4E2-CF71-5282-8BA4-B8D1BDFA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676E4-7A0B-BA3B-EB4D-FDC7E482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9BB71-2136-88BD-1E91-B078D20B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ECFA-02D5-C3F9-7DF4-08B2C6903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26F1-ACF3-1AAF-5F88-632F8902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BEF1-E737-471C-81C1-3120E44CE21F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04D7-D5E4-3AE8-DC58-E16DDF08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98F8-4617-DA94-CD86-3F355C42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63D0-4089-4B60-A4C3-79BAD474A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89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</p:spPr>
        <p:txBody>
          <a:bodyPr/>
          <a:lstStyle/>
          <a:p>
            <a:r>
              <a:rPr lang="en-CA" dirty="0"/>
              <a:t>Broad phase – sweep and prune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CBDD7-25F0-D06C-4A59-A89C6976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40"/>
            <a:ext cx="10515600" cy="1109714"/>
          </a:xfrm>
        </p:spPr>
        <p:txBody>
          <a:bodyPr/>
          <a:lstStyle/>
          <a:p>
            <a:r>
              <a:rPr lang="en-CA" dirty="0"/>
              <a:t>Can use this to quickly detect if any AABBs are overlapping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D60AF4-61F5-3D76-7DEE-78E095D67CA5}"/>
              </a:ext>
            </a:extLst>
          </p:cNvPr>
          <p:cNvSpPr/>
          <p:nvPr/>
        </p:nvSpPr>
        <p:spPr>
          <a:xfrm>
            <a:off x="1229032" y="2584554"/>
            <a:ext cx="2566220" cy="1839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1F7B2-2DA8-3243-4F76-12D90329F7FF}"/>
              </a:ext>
            </a:extLst>
          </p:cNvPr>
          <p:cNvSpPr/>
          <p:nvPr/>
        </p:nvSpPr>
        <p:spPr>
          <a:xfrm>
            <a:off x="4720743" y="2803782"/>
            <a:ext cx="3864901" cy="277110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B1D54-C31E-3353-CA69-4E516BA0FCA9}"/>
              </a:ext>
            </a:extLst>
          </p:cNvPr>
          <p:cNvSpPr/>
          <p:nvPr/>
        </p:nvSpPr>
        <p:spPr>
          <a:xfrm>
            <a:off x="7471258" y="2187806"/>
            <a:ext cx="2791561" cy="20015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C462A2-8CBC-65ED-261A-BBD82EAEB891}"/>
              </a:ext>
            </a:extLst>
          </p:cNvPr>
          <p:cNvCxnSpPr/>
          <p:nvPr/>
        </p:nvCxnSpPr>
        <p:spPr>
          <a:xfrm>
            <a:off x="422787" y="6243484"/>
            <a:ext cx="10931013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3A8F07-1156-BCB6-38A4-B38B1509F67E}"/>
              </a:ext>
            </a:extLst>
          </p:cNvPr>
          <p:cNvSpPr txBox="1"/>
          <p:nvPr/>
        </p:nvSpPr>
        <p:spPr>
          <a:xfrm>
            <a:off x="4444181" y="6381134"/>
            <a:ext cx="117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 - Axis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A1A0D9-941E-48CC-13D9-20E6471BC7BE}"/>
              </a:ext>
            </a:extLst>
          </p:cNvPr>
          <p:cNvCxnSpPr>
            <a:cxnSpLocks/>
          </p:cNvCxnSpPr>
          <p:nvPr/>
        </p:nvCxnSpPr>
        <p:spPr>
          <a:xfrm>
            <a:off x="4404852" y="2029697"/>
            <a:ext cx="0" cy="421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4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3" y="324439"/>
            <a:ext cx="10515600" cy="1109714"/>
          </a:xfrm>
        </p:spPr>
        <p:txBody>
          <a:bodyPr/>
          <a:lstStyle/>
          <a:p>
            <a:r>
              <a:rPr lang="en-CA" dirty="0"/>
              <a:t>Broad phase – sweep and prune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C462A2-8CBC-65ED-261A-BBD82EAEB891}"/>
              </a:ext>
            </a:extLst>
          </p:cNvPr>
          <p:cNvCxnSpPr/>
          <p:nvPr/>
        </p:nvCxnSpPr>
        <p:spPr>
          <a:xfrm>
            <a:off x="838200" y="5625169"/>
            <a:ext cx="10430889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8C155D-2DA4-C105-3E35-092F6C243853}"/>
              </a:ext>
            </a:extLst>
          </p:cNvPr>
          <p:cNvGrpSpPr/>
          <p:nvPr/>
        </p:nvGrpSpPr>
        <p:grpSpPr>
          <a:xfrm>
            <a:off x="495177" y="1873407"/>
            <a:ext cx="2731041" cy="1755779"/>
            <a:chOff x="1466236" y="2133645"/>
            <a:chExt cx="2731041" cy="17557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D60AF4-61F5-3D76-7DEE-78E095D67CA5}"/>
                </a:ext>
              </a:extLst>
            </p:cNvPr>
            <p:cNvSpPr/>
            <p:nvPr/>
          </p:nvSpPr>
          <p:spPr>
            <a:xfrm>
              <a:off x="1607557" y="2133645"/>
              <a:ext cx="2448808" cy="17557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3" name="Arrow: Up-Down 2">
              <a:extLst>
                <a:ext uri="{FF2B5EF4-FFF2-40B4-BE49-F238E27FC236}">
                  <a16:creationId xmlns:a16="http://schemas.microsoft.com/office/drawing/2014/main" id="{367BD82C-CF1F-BCC8-6459-7A5563523BB1}"/>
                </a:ext>
              </a:extLst>
            </p:cNvPr>
            <p:cNvSpPr/>
            <p:nvPr/>
          </p:nvSpPr>
          <p:spPr>
            <a:xfrm>
              <a:off x="1466236" y="2352031"/>
              <a:ext cx="330544" cy="135523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CA93D186-D9C3-392D-C013-4E10D6D43FF9}"/>
                </a:ext>
              </a:extLst>
            </p:cNvPr>
            <p:cNvSpPr/>
            <p:nvPr/>
          </p:nvSpPr>
          <p:spPr>
            <a:xfrm>
              <a:off x="3866733" y="2333917"/>
              <a:ext cx="330544" cy="1355231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37D76F-7388-4FE0-E83B-25F699FBD7CE}"/>
              </a:ext>
            </a:extLst>
          </p:cNvPr>
          <p:cNvGrpSpPr/>
          <p:nvPr/>
        </p:nvGrpSpPr>
        <p:grpSpPr>
          <a:xfrm>
            <a:off x="1597560" y="2638861"/>
            <a:ext cx="4092893" cy="3766112"/>
            <a:chOff x="4675604" y="2342843"/>
            <a:chExt cx="4092893" cy="37661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B1F7B2-2DA8-3243-4F76-12D90329F7FF}"/>
                </a:ext>
              </a:extLst>
            </p:cNvPr>
            <p:cNvSpPr/>
            <p:nvPr/>
          </p:nvSpPr>
          <p:spPr>
            <a:xfrm>
              <a:off x="4939513" y="2342843"/>
              <a:ext cx="3688071" cy="2644321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3A8F07-1156-BCB6-38A4-B38B1509F67E}"/>
                </a:ext>
              </a:extLst>
            </p:cNvPr>
            <p:cNvSpPr txBox="1"/>
            <p:nvPr/>
          </p:nvSpPr>
          <p:spPr>
            <a:xfrm>
              <a:off x="4675604" y="5756521"/>
              <a:ext cx="1116506" cy="35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X - Axis</a:t>
              </a:r>
            </a:p>
          </p:txBody>
        </p:sp>
        <p:sp>
          <p:nvSpPr>
            <p:cNvPr id="6" name="Arrow: Up-Down 5">
              <a:extLst>
                <a:ext uri="{FF2B5EF4-FFF2-40B4-BE49-F238E27FC236}">
                  <a16:creationId xmlns:a16="http://schemas.microsoft.com/office/drawing/2014/main" id="{A3313923-5CA2-B9BD-6AEE-0A8262284D6C}"/>
                </a:ext>
              </a:extLst>
            </p:cNvPr>
            <p:cNvSpPr/>
            <p:nvPr/>
          </p:nvSpPr>
          <p:spPr>
            <a:xfrm>
              <a:off x="4722889" y="2566889"/>
              <a:ext cx="381894" cy="2181583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Arrow: Up-Down 11">
              <a:extLst>
                <a:ext uri="{FF2B5EF4-FFF2-40B4-BE49-F238E27FC236}">
                  <a16:creationId xmlns:a16="http://schemas.microsoft.com/office/drawing/2014/main" id="{A8E9F4A5-1E2B-4897-1A99-907FB87C8C12}"/>
                </a:ext>
              </a:extLst>
            </p:cNvPr>
            <p:cNvSpPr/>
            <p:nvPr/>
          </p:nvSpPr>
          <p:spPr>
            <a:xfrm>
              <a:off x="8386603" y="2352032"/>
              <a:ext cx="381894" cy="2536920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ABE4A-B440-087E-261F-91521B9F93EA}"/>
              </a:ext>
            </a:extLst>
          </p:cNvPr>
          <p:cNvGrpSpPr/>
          <p:nvPr/>
        </p:nvGrpSpPr>
        <p:grpSpPr>
          <a:xfrm>
            <a:off x="6603222" y="1395243"/>
            <a:ext cx="3067061" cy="1909955"/>
            <a:chOff x="7399831" y="1755049"/>
            <a:chExt cx="3067061" cy="19099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1D54-C31E-3353-CA69-4E516BA0FCA9}"/>
                </a:ext>
              </a:extLst>
            </p:cNvPr>
            <p:cNvSpPr/>
            <p:nvPr/>
          </p:nvSpPr>
          <p:spPr>
            <a:xfrm>
              <a:off x="7564184" y="1755049"/>
              <a:ext cx="2663839" cy="190995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</a:p>
          </p:txBody>
        </p:sp>
        <p:sp>
          <p:nvSpPr>
            <p:cNvPr id="7" name="Arrow: Up-Down 6">
              <a:extLst>
                <a:ext uri="{FF2B5EF4-FFF2-40B4-BE49-F238E27FC236}">
                  <a16:creationId xmlns:a16="http://schemas.microsoft.com/office/drawing/2014/main" id="{739445B2-C0CE-4F96-3CA9-6C5C50C8FD57}"/>
                </a:ext>
              </a:extLst>
            </p:cNvPr>
            <p:cNvSpPr/>
            <p:nvPr/>
          </p:nvSpPr>
          <p:spPr>
            <a:xfrm>
              <a:off x="7399831" y="1766929"/>
              <a:ext cx="456409" cy="165937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4E0A1DBF-C455-9196-1391-DE560EB4EB3F}"/>
                </a:ext>
              </a:extLst>
            </p:cNvPr>
            <p:cNvSpPr/>
            <p:nvPr/>
          </p:nvSpPr>
          <p:spPr>
            <a:xfrm>
              <a:off x="10010483" y="1789164"/>
              <a:ext cx="456409" cy="1865335"/>
            </a:xfrm>
            <a:prstGeom prst="up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0962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4648C-8596-B573-3E78-100AF852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</p:spPr>
        <p:txBody>
          <a:bodyPr/>
          <a:lstStyle/>
          <a:p>
            <a:r>
              <a:rPr lang="en-CA" dirty="0"/>
              <a:t>Broad phase – sweep and prune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CBDD7-25F0-D06C-4A59-A89C6976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436256"/>
            <a:ext cx="10515600" cy="2043917"/>
          </a:xfrm>
        </p:spPr>
        <p:txBody>
          <a:bodyPr>
            <a:normAutofit/>
          </a:bodyPr>
          <a:lstStyle/>
          <a:p>
            <a:r>
              <a:rPr lang="en-CA" dirty="0"/>
              <a:t>Can use this to quickly detect if any AABBs are overlapping</a:t>
            </a:r>
          </a:p>
          <a:p>
            <a:r>
              <a:rPr lang="en-CA" dirty="0"/>
              <a:t>Take all the min and max values for each AABB</a:t>
            </a:r>
          </a:p>
          <a:p>
            <a:r>
              <a:rPr lang="en-CA" dirty="0"/>
              <a:t>Vec4 </a:t>
            </a:r>
            <a:r>
              <a:rPr lang="en-CA" dirty="0" err="1"/>
              <a:t>x,y,z</a:t>
            </a:r>
            <a:r>
              <a:rPr lang="en-CA" dirty="0"/>
              <a:t>, w = AABB ID</a:t>
            </a:r>
          </a:p>
          <a:p>
            <a:r>
              <a:rPr lang="en-CA" dirty="0"/>
              <a:t>Sort them</a:t>
            </a:r>
          </a:p>
          <a:p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5BBABB-3B20-533E-D626-A598580BD09D}"/>
              </a:ext>
            </a:extLst>
          </p:cNvPr>
          <p:cNvGrpSpPr/>
          <p:nvPr/>
        </p:nvGrpSpPr>
        <p:grpSpPr>
          <a:xfrm>
            <a:off x="5063612" y="3429000"/>
            <a:ext cx="6205477" cy="2679955"/>
            <a:chOff x="422787" y="2029697"/>
            <a:chExt cx="10931013" cy="47207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D60AF4-61F5-3D76-7DEE-78E095D67CA5}"/>
                </a:ext>
              </a:extLst>
            </p:cNvPr>
            <p:cNvSpPr/>
            <p:nvPr/>
          </p:nvSpPr>
          <p:spPr>
            <a:xfrm>
              <a:off x="1229032" y="2584554"/>
              <a:ext cx="2566220" cy="18399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B1F7B2-2DA8-3243-4F76-12D90329F7FF}"/>
                </a:ext>
              </a:extLst>
            </p:cNvPr>
            <p:cNvSpPr/>
            <p:nvPr/>
          </p:nvSpPr>
          <p:spPr>
            <a:xfrm>
              <a:off x="4720743" y="2803782"/>
              <a:ext cx="3864901" cy="2771107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6B1D54-C31E-3353-CA69-4E516BA0FCA9}"/>
                </a:ext>
              </a:extLst>
            </p:cNvPr>
            <p:cNvSpPr/>
            <p:nvPr/>
          </p:nvSpPr>
          <p:spPr>
            <a:xfrm>
              <a:off x="7471258" y="2187806"/>
              <a:ext cx="2791561" cy="200153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C462A2-8CBC-65ED-261A-BBD82EAEB891}"/>
                </a:ext>
              </a:extLst>
            </p:cNvPr>
            <p:cNvCxnSpPr/>
            <p:nvPr/>
          </p:nvCxnSpPr>
          <p:spPr>
            <a:xfrm>
              <a:off x="422787" y="6243484"/>
              <a:ext cx="10931013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3A8F07-1156-BCB6-38A4-B38B1509F67E}"/>
                </a:ext>
              </a:extLst>
            </p:cNvPr>
            <p:cNvSpPr txBox="1"/>
            <p:nvPr/>
          </p:nvSpPr>
          <p:spPr>
            <a:xfrm>
              <a:off x="4444181" y="6381134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X - Axis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A1A0D9-941E-48CC-13D9-20E6471BC7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4852" y="2029697"/>
              <a:ext cx="0" cy="421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367BD82C-CF1F-BCC8-6459-7A5563523BB1}"/>
              </a:ext>
            </a:extLst>
          </p:cNvPr>
          <p:cNvSpPr/>
          <p:nvPr/>
        </p:nvSpPr>
        <p:spPr>
          <a:xfrm>
            <a:off x="5437239" y="3873910"/>
            <a:ext cx="196645" cy="806245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A3313923-5CA2-B9BD-6AEE-0A8262284D6C}"/>
              </a:ext>
            </a:extLst>
          </p:cNvPr>
          <p:cNvSpPr/>
          <p:nvPr/>
        </p:nvSpPr>
        <p:spPr>
          <a:xfrm>
            <a:off x="7374666" y="4001732"/>
            <a:ext cx="227194" cy="1297853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739445B2-C0CE-4F96-3CA9-6C5C50C8FD57}"/>
              </a:ext>
            </a:extLst>
          </p:cNvPr>
          <p:cNvSpPr/>
          <p:nvPr/>
        </p:nvSpPr>
        <p:spPr>
          <a:xfrm>
            <a:off x="8967215" y="3525825"/>
            <a:ext cx="271524" cy="987182"/>
          </a:xfrm>
          <a:prstGeom prst="up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CA93D186-D9C3-392D-C013-4E10D6D43FF9}"/>
              </a:ext>
            </a:extLst>
          </p:cNvPr>
          <p:cNvSpPr/>
          <p:nvPr/>
        </p:nvSpPr>
        <p:spPr>
          <a:xfrm>
            <a:off x="6865327" y="3863134"/>
            <a:ext cx="196645" cy="80624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8E9F4A5-1E2B-4897-1A99-907FB87C8C12}"/>
              </a:ext>
            </a:extLst>
          </p:cNvPr>
          <p:cNvSpPr/>
          <p:nvPr/>
        </p:nvSpPr>
        <p:spPr>
          <a:xfrm>
            <a:off x="9554259" y="3873911"/>
            <a:ext cx="227194" cy="150924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4E0A1DBF-C455-9196-1391-DE560EB4EB3F}"/>
              </a:ext>
            </a:extLst>
          </p:cNvPr>
          <p:cNvSpPr/>
          <p:nvPr/>
        </p:nvSpPr>
        <p:spPr>
          <a:xfrm>
            <a:off x="10520327" y="3539053"/>
            <a:ext cx="271524" cy="110971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63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Broad phase – sweep and prune</vt:lpstr>
      <vt:lpstr>Broad phase – sweep and prune</vt:lpstr>
      <vt:lpstr>Broad phase – sweep and prune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 vs Broad phase detection</dc:title>
  <dc:creator>Feeney, Michael</dc:creator>
  <cp:lastModifiedBy>Feeney, Michael</cp:lastModifiedBy>
  <cp:revision>7</cp:revision>
  <dcterms:created xsi:type="dcterms:W3CDTF">2023-11-07T19:08:19Z</dcterms:created>
  <dcterms:modified xsi:type="dcterms:W3CDTF">2023-11-23T21:53:50Z</dcterms:modified>
</cp:coreProperties>
</file>