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446F-B902-DD82-F43E-698D59B7B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7678A-C6A4-EA5C-9846-7AFC69F7F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3D934-3EC1-4BDC-63DC-486088D1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F08C-8D47-487C-8DA6-265E6C505720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39175-8DF5-C9ED-5EB2-4CFE0E5F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B8D7B-C87E-E606-D4B6-3FA56880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49D3-0B77-411C-8A9A-EBFB792C9F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572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1AA6-129C-D423-E951-3D97BB7C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0EA67-338C-F3FF-03CC-A4405346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09690-E85D-84DE-E7BA-37EFA3DF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F08C-8D47-487C-8DA6-265E6C505720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F395A-C417-39D2-3893-3D151147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2A452-12F7-791E-AF62-59CA33EA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49D3-0B77-411C-8A9A-EBFB792C9F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500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26C2A-CE93-950E-DCAD-3CD2F9938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153FB-BB9D-06A4-3AF4-77CA19AD7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51E6B-FBD9-FF7D-8D66-8D60F467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F08C-8D47-487C-8DA6-265E6C505720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46A33-6DBA-0FEB-F266-596A8384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366C1-8327-4854-48AC-E399FAD1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49D3-0B77-411C-8A9A-EBFB792C9F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07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25DE-E1B0-90C2-D6B1-8E14D23A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42955-D548-452C-C4A9-74AA45B6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06F73-A3BE-5537-5969-482F6FF3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F08C-8D47-487C-8DA6-265E6C505720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1EF05-8422-0263-51CE-0005EB1F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0AC16-D009-3F23-4E2E-97314303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49D3-0B77-411C-8A9A-EBFB792C9F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143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68D0-F79E-1566-59DF-1A54167C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006CF-D0F6-0FFE-435E-C4EFE257C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78276-7EBD-3FBA-12E3-7E230AAE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F08C-8D47-487C-8DA6-265E6C505720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0AA0D-625E-A135-31DD-CCAF18CB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049B-B287-F794-190A-FB383672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49D3-0B77-411C-8A9A-EBFB792C9F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839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BAA5-2356-A6C2-BC51-C1B27E68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D9F6D-1CF4-DBC0-69C9-53BEED602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62E49-6661-0092-1544-4FCD260EB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24577-1C8F-3403-DCED-F42917A4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F08C-8D47-487C-8DA6-265E6C505720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06BC1-729E-EC11-52E8-11B02612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F18B2-A78B-A34E-1419-5C41AB50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49D3-0B77-411C-8A9A-EBFB792C9F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269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314B-59E8-E28C-05C5-6749B58B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FDD0E-F652-5F14-D9D7-DAFFA805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D09C6-6076-28EF-6423-D58D8D11B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44F16-780C-B762-7B0F-0F472A2CD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F5400-4E9D-C224-0216-E3C452470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34EF1-4C09-AD8C-E808-842236D0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F08C-8D47-487C-8DA6-265E6C505720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2FB48-C0EF-AF82-A2AC-F4D4ABD6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F368B-09C9-E6FD-C985-AA0A2AE0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49D3-0B77-411C-8A9A-EBFB792C9F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726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BA77-CF1E-4042-486A-50291685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11BA55-98FB-78DF-5DFE-E323E073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F08C-8D47-487C-8DA6-265E6C505720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617BA-64E2-34CC-C8F6-61821251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F3A14-ECC3-75CB-4CDA-AF2F6E86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49D3-0B77-411C-8A9A-EBFB792C9F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840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363AE-4151-ABC8-3AF9-954AE793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F08C-8D47-487C-8DA6-265E6C505720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1912D-C94B-59C9-AC7A-7E2F1A8F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FEC39-2A20-19B3-2073-CFF5B984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49D3-0B77-411C-8A9A-EBFB792C9F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91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C691-5088-EB37-FB82-6E9C7756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DCD0-4F25-1A5B-29B0-C5A7861D8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368CA-B8D0-B3CE-1021-911A18AB2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4CA26-1974-2632-5569-59BF18C9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F08C-8D47-487C-8DA6-265E6C505720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7E526-C72E-2B79-EF26-AE26AE21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22DD-0EC6-1CAE-6115-68461F0D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49D3-0B77-411C-8A9A-EBFB792C9F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963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0680-CF8A-093C-978F-EAF7244C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28FEB-8DED-D4A8-26DE-B08A5516E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AC340-8D75-A22F-0A51-D4C01EEC4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53420-071B-F551-36DE-9E93B3CF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F08C-8D47-487C-8DA6-265E6C505720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B80F4-6736-C863-2AF6-B2B4E9DF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CF9AA-5810-F412-2FE4-BE74AEE9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49D3-0B77-411C-8A9A-EBFB792C9F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750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6FDDF-49B3-1BCF-C1F3-06F0ABE0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8F5E5-87A5-93B0-A793-943E69125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2BA71-C43A-DA59-437D-5A9E2A905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2F08C-8D47-487C-8DA6-265E6C505720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6B8A9-5FD8-4981-CCBF-73C336753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707B-6D1A-BF68-1D55-C3D4901A7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A49D3-0B77-411C-8A9A-EBFB792C9F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0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7773-2A93-C4B4-04C8-301E98465B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Geometry Shader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CF382-220C-B6D9-2626-9C4D80AEE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“Quick and dirty” version</a:t>
            </a:r>
          </a:p>
          <a:p>
            <a:r>
              <a:rPr lang="en-CA" dirty="0"/>
              <a:t>(we’ll do more in term 2)</a:t>
            </a:r>
          </a:p>
        </p:txBody>
      </p:sp>
    </p:spTree>
    <p:extLst>
      <p:ext uri="{BB962C8B-B14F-4D97-AF65-F5344CB8AC3E}">
        <p14:creationId xmlns:p14="http://schemas.microsoft.com/office/powerpoint/2010/main" val="360735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Geometry Shader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Geometry Shader</dc:title>
  <dc:creator>Feeney, Michael</dc:creator>
  <cp:lastModifiedBy>Feeney, Michael</cp:lastModifiedBy>
  <cp:revision>1</cp:revision>
  <dcterms:created xsi:type="dcterms:W3CDTF">2023-11-24T14:54:06Z</dcterms:created>
  <dcterms:modified xsi:type="dcterms:W3CDTF">2023-11-24T17:20:54Z</dcterms:modified>
</cp:coreProperties>
</file>