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BE66-6B7A-42B8-8FFC-A1B62DC16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A22D1-9572-51FE-84C0-BBAFCD16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E3AD-33D4-A473-470A-19EAD3D7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7C27-F057-B572-2BF4-526A7F76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4169-AE8C-9B45-63F1-9AE16C5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4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0A3A-C1B0-D5F2-D61B-3469E01E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14CA-1EE4-46E3-4481-DFC7A40AB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E6FD-BA44-14FF-6775-85CC5011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3BB8-D416-F6A6-D870-0F311428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A53A-14F4-FE0B-5552-C66F5372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3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1071C-618F-9007-9C45-0924EF3D0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4F28-33CB-746F-D52E-31F815F34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91E2-8D24-02E4-4601-E6AAF0A6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30FC-AC02-26AC-84F5-B02FCCE3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2BCE-2E34-41F3-1A5F-C0E7B84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882-2F00-A710-1A58-C64D4A3F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79BB-CAAD-D848-E544-2C9B2F32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2A5A-987D-9782-94D4-D85FC3AF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3AB66-0380-4FB0-322B-A3AB869F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4477-46F6-B279-6BCC-46010313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83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30A2-8FC5-5472-9A78-7214A36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C44F-8EF0-CC10-175E-4DDF3D19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74D0-2EE8-AB71-F1A0-878E1429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7304-05F4-FB14-CE73-97CB74C3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E39D-2FE2-4CE0-7077-6725490C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975-C70F-20D0-0813-E3F38C34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79D3-2896-2F00-F301-601E821A2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9138-63C6-33DE-4B2D-52F4CCCC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F9F5-3889-D5F2-E698-1E2E4D4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4E80-DDFF-A243-ED89-6674B82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84CE-3A0D-B879-74EB-1CE524F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24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1719-E61E-CB54-FB38-8CE0B215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B204-1B6E-246D-7652-4BF7E748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2DF24-BFCF-61E2-61B3-B398581B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BF771-52B8-9943-7E12-C9A3ED19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DA93A-996E-D29E-9397-E980FCE7B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F621-5A5B-6859-03C3-2423BFA5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94EFB-76A7-A8F7-BB5E-9E47423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21156-8EF3-21F2-C960-2B13F40E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7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5F6D-DD6C-84E5-AC65-27ECA98F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10433-634B-7259-0395-C39F65BD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BCCBE-499A-B1D6-EB6B-1684FAA8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24BC-F7AA-350E-CABD-7176B5B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7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8A983-B02D-C539-259E-98CFB27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15AE1-969F-25A1-65E0-40C61D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3F050-C266-CD00-30A4-BF87F5F4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63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14E7-77B2-31EE-3343-814D8CB0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F54D-2327-75BD-76A3-BD92E523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2C88F-E380-0498-0F27-3FE0F349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DC9F-F0F7-2243-9E8B-B1544B7A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6436-54F4-1F3D-AF8C-12D93449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0F83-3096-7FFF-55AB-8F0F9A7C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3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5B42-B7F9-A029-EB59-D17B7F80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FFE1C-9E8D-406A-4C8A-80A98FD7F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E13EE-46CB-CDD6-ECFC-5695F0D3E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DDD84-E310-95A0-CEB0-379019C7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B1FA-CDFF-D92D-40D8-4D32DDB9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7740E-AA70-3793-ED41-03C7222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58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58AB0-5914-8C30-7269-D408E235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03C9-BACC-18EC-1C7E-ADB52E01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1D3C-1556-8C08-A7B8-515E79F4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5CFF-4F9D-41FF-A9B7-8BC8E83B2E5A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FA31-9A24-8BC4-0332-64D52818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49A4-43E7-BB4F-CB13-57470423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D634-5BE4-4F0E-9ECF-1C69D89233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7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1345A-944F-BB50-8F31-A111414E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and persistence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9333B-700E-D4F1-CAF7-4ED6DA6C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CA" dirty="0"/>
              <a:t>SQL is easy to learn. Don’t believe data base admins.</a:t>
            </a:r>
          </a:p>
          <a:p>
            <a:pPr lvl="1"/>
            <a:r>
              <a:rPr lang="en-CA" dirty="0"/>
              <a:t>Seriously, it’s pretty straight forward</a:t>
            </a:r>
          </a:p>
          <a:p>
            <a:r>
              <a:rPr lang="en-CA" dirty="0"/>
              <a:t>What database?</a:t>
            </a:r>
          </a:p>
          <a:p>
            <a:pPr lvl="1"/>
            <a:r>
              <a:rPr lang="en-CA" dirty="0"/>
              <a:t>Whatever your company said (Oracle, etc.)</a:t>
            </a:r>
          </a:p>
          <a:p>
            <a:r>
              <a:rPr lang="en-CA" dirty="0"/>
              <a:t>What can you do? </a:t>
            </a:r>
          </a:p>
          <a:p>
            <a:pPr lvl="1"/>
            <a:r>
              <a:rPr lang="en-CA" dirty="0"/>
              <a:t>Likely only call select, etc. You’re unlikely to have anything close to admin access on a commercial database</a:t>
            </a:r>
          </a:p>
          <a:p>
            <a:r>
              <a:rPr lang="en-CA" dirty="0"/>
              <a:t>If you want something quick and local, just </a:t>
            </a:r>
            <a:r>
              <a:rPr lang="en-CA" b="1" u="sng" dirty="0"/>
              <a:t>SQLite</a:t>
            </a:r>
          </a:p>
          <a:p>
            <a:pPr lvl="1"/>
            <a:r>
              <a:rPr lang="en-CA" dirty="0"/>
              <a:t>(Which is what </a:t>
            </a:r>
            <a:r>
              <a:rPr lang="en-CA" dirty="0" err="1"/>
              <a:t>mySQL</a:t>
            </a:r>
            <a:r>
              <a:rPr lang="en-CA" dirty="0"/>
              <a:t> and a bunch of others use)</a:t>
            </a:r>
          </a:p>
        </p:txBody>
      </p:sp>
    </p:spTree>
    <p:extLst>
      <p:ext uri="{BB962C8B-B14F-4D97-AF65-F5344CB8AC3E}">
        <p14:creationId xmlns:p14="http://schemas.microsoft.com/office/powerpoint/2010/main" val="37009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SQL and 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persistence</dc:title>
  <dc:creator>Feeney, Michael</dc:creator>
  <cp:lastModifiedBy>Feeney, Michael</cp:lastModifiedBy>
  <cp:revision>1</cp:revision>
  <dcterms:created xsi:type="dcterms:W3CDTF">2024-03-04T15:08:46Z</dcterms:created>
  <dcterms:modified xsi:type="dcterms:W3CDTF">2024-03-04T15:14:50Z</dcterms:modified>
</cp:coreProperties>
</file>