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C1FA-C6D3-9806-78D5-0D76ECFA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EDE1B-9E89-C053-9F48-CA0618F52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DD29-D670-550D-46E1-F02E862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F719-48E0-7273-4422-8560B057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D0A6-C6A2-2532-566F-C3104A6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30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4353-045E-A431-ABA4-C639D14E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3510-BB2C-BC69-30D2-96741EAFF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3752-1B43-6232-5F9E-73F0E116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992B-B091-3F3B-93FF-CF90959C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CA8E-276C-5EE5-6918-794548A1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9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2835E-A14F-0C47-7127-E59B3B36A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5E801-38B9-A00D-04B6-E24B18CA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20FE-6F95-1C83-1397-0470774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615F-64ED-37BB-3068-9E4A4636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0836-C077-BF52-7250-6DBFCD0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2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84C9-B413-F80A-B6B4-2108F5E1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457F-DC19-D5D1-9D2B-158B58BB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A73F-B819-5193-20C8-2B14221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F931-301C-8E73-24F7-33272E5D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8E39-51A1-3CA1-3942-59F66DFE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0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CD82-4888-BC77-E3FE-E3372555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F3A18-EEA4-C0F1-6284-C7C9A90C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C92C-C8A2-124E-DC40-124E26F6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8BBB-C243-5C03-086A-54B60909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D4B0-A9E8-59C0-5929-FD551DBC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2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E863-898C-280E-7E79-314FB3B6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FE04-963D-FF83-38EC-317BE108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A4DC5-C56D-FB8D-C46B-1AF23819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29AB-6BD8-9662-CB48-F5B3D048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26C5-3740-431A-45A4-F03EFE27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A6F1-3074-D696-8884-6314E335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12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41E-19DE-A51E-86E7-02F5AC38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80996-D592-327C-36DC-5315D348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E218E-F901-23C2-FF65-4401B6A5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71DE2-D65A-7DB1-4B74-1DC8FC7CA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47CE8-5B12-EB43-4B8E-B3632810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488C-5A83-5F98-9D5D-55941E3C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A5E4-DE46-C977-E687-250AD5C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17BC9-8A54-34C2-AB70-83E68A10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0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F6C2-1027-F6F9-6E4F-C0A02402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7953-5AAB-5AB5-BB81-F542B217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1194C-BB58-D142-187D-87FABE2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3106-0AF5-AB26-DA96-37466647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8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8CCA-D960-BD5E-96B9-73671E0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452B6-B73C-1841-C147-64FA66B3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33F58-A5BC-EE3C-D81A-D051440D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0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45A5-49A9-3F6E-F914-87808D4D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E81C-9C0F-0495-5D24-C13979EB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D66C-A4FD-5956-3BF2-744C12C55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73E6-F4F1-6D3A-2FD3-7778BB33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1CB4-4EF2-B93D-DBFE-9B4E8F1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BDDC-ECE8-2A70-0363-0975B78A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67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A722-394D-4B00-92BE-3CD66E80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05E27-7DFE-BCBF-4D1E-C5691C178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06D71-9858-E946-8CC4-0ED3D53D5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DD25-85C2-FB3B-F1F5-2CF99B64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0B20-8E8F-C775-D278-670E4BFC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E9BA-CE02-A786-3771-D9C5460E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5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37F24-A864-6C34-98B2-D95F3CB8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C52D-8FC5-F0ED-3C30-2EC7E2F5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2847-7C03-4312-B0E0-BD96B6B7B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225A-4D12-47FF-B256-59218C41A824}" type="datetimeFigureOut">
              <a:rPr lang="en-CA" smtClean="0"/>
              <a:t>2023-09-22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0685-75FA-8112-17B5-A652045A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D7D0-89E8-C2E0-6C1A-A7161FF6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7FFC-31B5-4374-BF79-65693A0658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2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58974-4F66-9719-D115-9AD6FA4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some visual debugging items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F00DC-4FC9-BEF2-0EB0-F9B370D0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We’ll use this to:</a:t>
            </a:r>
          </a:p>
          <a:p>
            <a:pPr lvl="1"/>
            <a:r>
              <a:rPr lang="en-CA" dirty="0"/>
              <a:t>Show debug objects like spheres, boxes, arrows, etc.</a:t>
            </a:r>
          </a:p>
          <a:p>
            <a:pPr lvl="1"/>
            <a:r>
              <a:rPr lang="en-CA" dirty="0"/>
              <a:t>Later, we’ll add fully dynamic lines, etc.</a:t>
            </a:r>
          </a:p>
          <a:p>
            <a:r>
              <a:rPr lang="en-CA" dirty="0"/>
              <a:t>VOA (vertex + index/element buffer) + shader</a:t>
            </a:r>
          </a:p>
          <a:p>
            <a:pPr lvl="1"/>
            <a:r>
              <a:rPr lang="en-CA" dirty="0"/>
              <a:t>Uniforms and shader uniform locations</a:t>
            </a:r>
          </a:p>
          <a:p>
            <a:r>
              <a:rPr lang="en-CA" dirty="0"/>
              <a:t>Clean up the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23799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Add some visual debugging items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some visual debugging items </dc:title>
  <dc:creator>Feeney, Michael</dc:creator>
  <cp:lastModifiedBy>Feeney, Michael</cp:lastModifiedBy>
  <cp:revision>1</cp:revision>
  <dcterms:created xsi:type="dcterms:W3CDTF">2023-09-22T14:00:29Z</dcterms:created>
  <dcterms:modified xsi:type="dcterms:W3CDTF">2023-09-22T14:03:20Z</dcterms:modified>
</cp:coreProperties>
</file>