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3405-E801-B84B-41DE-A47BE3090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260EC-73CF-68A5-3994-CBFEA7B5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5808-90DF-81C4-5295-99D061C1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6944-3D0B-848A-CED5-4654799C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5842-B094-03CC-E5A6-DBF23F4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5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E7F0-7361-89A0-0A0B-0A67CBAA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11B38-4B80-B136-F97D-DF312DBF1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3397-0A97-0926-FED7-210086B5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22D0-3D29-DB19-3CDC-F04AE10F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C671-0383-5ACC-6CF1-F11221D8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45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CEB0C-87B7-769B-B216-813D956A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8F3ED-2107-6505-FA62-C6B7782D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E68D-BE6B-4527-F8FC-0F3AF33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0669-BE37-BF5C-A083-D6838BF8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6074-3BC9-91F8-858A-4420072F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11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9F6B-ABF5-607E-C788-037BBAD3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371A-8539-9D89-B5DC-B17D7F67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67B5-CD4A-AF59-B679-3F9BF89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FC70-CEBB-DB8D-1C8C-3184C7BE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3E479-CC10-17A1-8043-0A843507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64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A68B-BC3C-766F-4B23-09B7AEB9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2E19B-3C77-F3B8-5A86-131993AE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721A-DBF5-E7DF-30CD-B2FC56D9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9AA0-CE01-BCF5-08BF-552C3540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52B3-41B2-B38D-8AEC-E2467AEA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91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CCA-1430-E999-5539-A3C0A20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82FC-A35E-4915-D312-347D5A517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8B07-B467-085B-BA71-FE613DFE8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FDE1-1AAA-B85A-8910-C51E968C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358C-FCB3-CBD2-CA56-3E38CC63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938-FE0A-2A2C-E3D6-D772CDED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09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6076-93CA-F6CD-EA41-F43EDD6F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86B2-53A3-0966-A0E3-9C7D22A0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79A65-7E18-28BD-0662-3A8144DE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97CD3-E4E7-561D-023B-33743F714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2F3AA-E279-400D-21D5-602E4B32C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5F2B3-8F20-A6DB-9FC1-8696DA5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65132-41B1-29A1-8645-EC75624E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E5CE9-13F6-BB97-6B1C-58B7730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132B-968D-77BE-0659-A283694C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14546-80E5-0578-F2D0-2CCFFF2F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B0D93-1F17-058B-A5AA-391B3FC3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8B77F-51F2-F97D-6121-A0F2B7C5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33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C6575-412F-9EC2-965F-00E3573C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A11FE-ADF8-06C2-ECE5-45707DE2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14737-91B9-467B-E1B1-3B430AE1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3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0A9F-7F98-FF19-8EDD-7A571E20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A5E7-C13D-93C4-04EC-81C7B0E38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16A3-9D53-AEF9-3D12-D436B12A8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DA81-8218-4B71-4079-EACC7226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9A92-1039-0501-CC1A-888953C5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043B-69EB-2F56-3C23-B196AA2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90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DEA0-4CEF-D0AE-6486-2B61ACD8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8F806-E889-3FA4-5157-8380EFB04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1CFD4-700A-F776-CEAC-44EE810F5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AE3EC-4E70-BC0B-3073-18C7DE9B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F87A-6251-7716-0D6F-27626CA3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C698-7C64-E0BD-8CB9-4E66C108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91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4F0D9-8BC2-5E42-679B-B24AAB08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5B8C-BA53-1CCF-4012-8239F2A3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E8E7-1B7D-01FD-D3E3-A6E9FCF1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2A67-3FB8-451F-8CDA-A18FDD3B754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52BC-E1C7-31A2-3069-247532D0D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4D4-F754-2EAB-84C1-D205E9DFF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A0E70-E617-4A3D-B059-383B6E699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5F5-0E47-934A-FFDA-49D540CAD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Quaternions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E1DC9-DA25-4B85-9718-7704559BA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Don’t be scared.</a:t>
            </a:r>
          </a:p>
        </p:txBody>
      </p:sp>
    </p:spTree>
    <p:extLst>
      <p:ext uri="{BB962C8B-B14F-4D97-AF65-F5344CB8AC3E}">
        <p14:creationId xmlns:p14="http://schemas.microsoft.com/office/powerpoint/2010/main" val="404874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FCAA-5A88-F19C-387E-A45B19FD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Think of them like 4x4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13B0-FCB1-8FE0-2A52-DE51A2DB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take some transform or whatever </a:t>
            </a:r>
            <a:r>
              <a:rPr lang="en-CA" dirty="0">
                <a:sym typeface="Wingdings" panose="05000000000000000000" pitchFamily="2" charset="2"/>
              </a:rPr>
              <a:t> convert into a matrix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LEAVE it as a matrix</a:t>
            </a:r>
          </a:p>
          <a:p>
            <a:r>
              <a:rPr lang="en-CA" dirty="0"/>
              <a:t>Quaternions are a similar thing:</a:t>
            </a:r>
          </a:p>
          <a:p>
            <a:pPr lvl="1"/>
            <a:r>
              <a:rPr lang="en-CA" dirty="0"/>
              <a:t>“Load” or “create” them with some sort of rotation</a:t>
            </a:r>
          </a:p>
          <a:p>
            <a:pPr lvl="1"/>
            <a:r>
              <a:rPr lang="en-CA" dirty="0"/>
              <a:t>Usually Euler (x, y, z)</a:t>
            </a:r>
          </a:p>
          <a:p>
            <a:r>
              <a:rPr lang="en-CA" dirty="0"/>
              <a:t>Once they are a quaternion, LEAVE THEM ALONE</a:t>
            </a:r>
          </a:p>
          <a:p>
            <a:r>
              <a:rPr lang="en-CA" dirty="0"/>
              <a:t>To use in the shader (or whatever), we convert the quaternion to a matrix. </a:t>
            </a:r>
          </a:p>
        </p:txBody>
      </p:sp>
    </p:spTree>
    <p:extLst>
      <p:ext uri="{BB962C8B-B14F-4D97-AF65-F5344CB8AC3E}">
        <p14:creationId xmlns:p14="http://schemas.microsoft.com/office/powerpoint/2010/main" val="376360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Quaternions</vt:lpstr>
      <vt:lpstr>Think of them like 4x4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Quaternions</dc:title>
  <dc:creator>Feeney, Michael</dc:creator>
  <cp:lastModifiedBy>Feeney, Michael</cp:lastModifiedBy>
  <cp:revision>1</cp:revision>
  <dcterms:created xsi:type="dcterms:W3CDTF">2023-10-17T18:43:16Z</dcterms:created>
  <dcterms:modified xsi:type="dcterms:W3CDTF">2023-10-17T19:49:51Z</dcterms:modified>
</cp:coreProperties>
</file>