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03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689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065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07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02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4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12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78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62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22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2C74-D984-47CE-AD1C-2DE1FBC7F9B4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42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B2C74-D984-47CE-AD1C-2DE1FBC7F9B4}" type="datetimeFigureOut">
              <a:rPr lang="en-CA" smtClean="0"/>
              <a:t>2023-09-29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851F-7BB5-4D05-83A6-0C9E2CAAD9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7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06C332-68D0-806E-14EF-179787E00634}"/>
              </a:ext>
            </a:extLst>
          </p:cNvPr>
          <p:cNvSpPr/>
          <p:nvPr/>
        </p:nvSpPr>
        <p:spPr>
          <a:xfrm>
            <a:off x="1484671" y="1956619"/>
            <a:ext cx="1750141" cy="412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cMesh</a:t>
            </a:r>
            <a:r>
              <a:rPr lang="en-CA" dirty="0"/>
              <a:t> list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91076E-0869-2CC0-7BCA-43EC15152A27}"/>
              </a:ext>
            </a:extLst>
          </p:cNvPr>
          <p:cNvSpPr/>
          <p:nvPr/>
        </p:nvSpPr>
        <p:spPr>
          <a:xfrm>
            <a:off x="904568" y="275303"/>
            <a:ext cx="2910348" cy="15338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Renderer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2E5A8-DE62-280F-D23A-E7F769390F80}"/>
              </a:ext>
            </a:extLst>
          </p:cNvPr>
          <p:cNvSpPr/>
          <p:nvPr/>
        </p:nvSpPr>
        <p:spPr>
          <a:xfrm>
            <a:off x="6617110" y="1936954"/>
            <a:ext cx="1750141" cy="412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Physical Prop</a:t>
            </a: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2392D7C0-AB15-B97D-40D5-46A577640FC2}"/>
              </a:ext>
            </a:extLst>
          </p:cNvPr>
          <p:cNvSpPr/>
          <p:nvPr/>
        </p:nvSpPr>
        <p:spPr>
          <a:xfrm>
            <a:off x="5938684" y="501445"/>
            <a:ext cx="3362632" cy="1455174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Physics updater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C8FDB22-0758-6AC3-B96E-1D6DE8CD1263}"/>
              </a:ext>
            </a:extLst>
          </p:cNvPr>
          <p:cNvSpPr/>
          <p:nvPr/>
        </p:nvSpPr>
        <p:spPr>
          <a:xfrm>
            <a:off x="3333135" y="3746090"/>
            <a:ext cx="3283975" cy="49161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96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06C332-68D0-806E-14EF-179787E00634}"/>
              </a:ext>
            </a:extLst>
          </p:cNvPr>
          <p:cNvSpPr/>
          <p:nvPr/>
        </p:nvSpPr>
        <p:spPr>
          <a:xfrm>
            <a:off x="1484671" y="1956619"/>
            <a:ext cx="1750141" cy="412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cMesh</a:t>
            </a:r>
            <a:r>
              <a:rPr lang="en-CA" dirty="0"/>
              <a:t> list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91076E-0869-2CC0-7BCA-43EC15152A27}"/>
              </a:ext>
            </a:extLst>
          </p:cNvPr>
          <p:cNvSpPr/>
          <p:nvPr/>
        </p:nvSpPr>
        <p:spPr>
          <a:xfrm>
            <a:off x="904568" y="275303"/>
            <a:ext cx="2910348" cy="15338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Renderer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2E5A8-DE62-280F-D23A-E7F769390F80}"/>
              </a:ext>
            </a:extLst>
          </p:cNvPr>
          <p:cNvSpPr/>
          <p:nvPr/>
        </p:nvSpPr>
        <p:spPr>
          <a:xfrm>
            <a:off x="6617110" y="1936954"/>
            <a:ext cx="1750141" cy="412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Physical Prop</a:t>
            </a: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2392D7C0-AB15-B97D-40D5-46A577640FC2}"/>
              </a:ext>
            </a:extLst>
          </p:cNvPr>
          <p:cNvSpPr/>
          <p:nvPr/>
        </p:nvSpPr>
        <p:spPr>
          <a:xfrm>
            <a:off x="5938684" y="501445"/>
            <a:ext cx="3362632" cy="1455174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Physics updater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C8FDB22-0758-6AC3-B96E-1D6DE8CD1263}"/>
              </a:ext>
            </a:extLst>
          </p:cNvPr>
          <p:cNvSpPr/>
          <p:nvPr/>
        </p:nvSpPr>
        <p:spPr>
          <a:xfrm rot="10800000">
            <a:off x="3333134" y="3746089"/>
            <a:ext cx="3156155" cy="49161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89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</TotalTime>
  <Words>14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1</cp:revision>
  <dcterms:created xsi:type="dcterms:W3CDTF">2023-09-29T14:08:07Z</dcterms:created>
  <dcterms:modified xsi:type="dcterms:W3CDTF">2023-09-29T15:46:09Z</dcterms:modified>
</cp:coreProperties>
</file>