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2054-8712-67B7-645E-D177ED2B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5804-0A3B-C675-8106-6EE85E6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BA36-97C1-7545-64CC-592B262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BE49-B17C-4F51-27EC-3B9C547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0B38-5693-0B7D-69A1-46840BA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529-965F-F2A6-7BC3-6FB12DC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64BF-F99B-672F-B5BA-79B92662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119-767D-F849-86ED-A5D832A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68DC-F14B-654B-DCDC-11F92AA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F761-54D0-CCD3-1B62-D5015A1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5511-8E60-A017-77E2-5051F15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9CB7-1983-0F49-9654-2C49E2CD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EC6-D4F9-ACB1-B561-CA78CDA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A4BD-7019-0C44-3BB9-6586416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548-AD8C-2336-C05C-8590792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C4B-CF12-F430-4005-D984CCD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FC24-F04B-DE5D-A436-F5D42F2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BA8-6CE2-F46D-A139-7510E72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118-409B-690A-BBC8-17B37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08D7-5585-66B6-7BB2-9BF9583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57-9E90-F6F4-C458-030681D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1320-0DAB-7E79-DD0F-4585C432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A13-4A00-6498-9A76-413FA67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EC1-48F0-8333-FC33-4F74B900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F48F-84DB-B313-5C70-0B2AB7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1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C89-6E55-32DF-313C-B7501FD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ABE-F7BD-1729-14E5-074910C5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C0F8-74E7-23E4-A271-C34C4F94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9EE2-210E-5B6C-BEE3-D1EEC81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785-6005-0665-FCDF-BC2FA14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44C-96C4-5829-5F7C-B4A3842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105-462E-73FE-FD51-68784655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E95-6DE5-00D5-B2FA-D6D54E11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0542-F16F-8380-26E1-B6826C87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1F88-62F3-65B4-1FE0-1511F039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C2D1-03A0-7F3B-CE37-91F62880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C757-B2AE-36A5-9E87-292EE5B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0219-EBDA-20C5-3CBF-8EC04AE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2534-14EB-F584-3B4E-3545137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D42-9DE3-AA33-C7BA-1AA78BE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015C-9150-B7F5-0347-A21FC95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55E7-CAED-A2D7-1694-359CEEC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677F-BB4C-9FF9-1579-9382336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9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8D4E-44F6-4597-E25C-996025C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454F8-A23F-3364-DF58-8E83D83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880-AEF5-8144-8FFF-8C37102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395-FEF4-0027-0081-D189021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D30-41F7-FF85-F3E2-FDC1D501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0409-5878-B60F-AD0E-D314118E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EAB2-F89D-DC71-661F-2D45F53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C5-23F6-12EE-6848-DEDB4EA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D897-3019-851E-7496-B181FED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C145-FAF9-65CD-53BE-8DBC3707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3229-583E-A1FF-9218-5FF387A1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0B2E-86A4-04E5-7623-56B7920F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390C-B900-CE95-EE17-B0BBB34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5A1-FA53-740C-8121-AB5BE0B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CEC5-C291-769B-E0BA-551B7F3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4608-A74E-CFA6-E71F-E8ECBFF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460-DB32-8F08-BD50-EBC67C8F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B72C-7C6A-A2F7-569D-B9DD7E8D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860C-01FE-4F98-8734-54F4F59C8235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DA05-E388-3E9F-A23F-A706BD42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400-5C9A-1E9A-E0D6-86015D6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 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F6058-D5F7-CAB1-7C54-0A83936B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65" y="1690688"/>
            <a:ext cx="7172006" cy="48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is no “interface” thing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languages have promoted this to a real thing</a:t>
            </a:r>
          </a:p>
          <a:p>
            <a:r>
              <a:rPr lang="en-CA" dirty="0"/>
              <a:t>This is really a technique</a:t>
            </a:r>
          </a:p>
          <a:p>
            <a:endParaRPr lang="en-CA" dirty="0"/>
          </a:p>
          <a:p>
            <a:r>
              <a:rPr lang="en-CA" dirty="0"/>
              <a:t>Make a class like usual</a:t>
            </a:r>
          </a:p>
          <a:p>
            <a:r>
              <a:rPr lang="en-CA" dirty="0"/>
              <a:t>Make ONLY methods</a:t>
            </a:r>
          </a:p>
          <a:p>
            <a:r>
              <a:rPr lang="en-CA" dirty="0"/>
              <a:t>Make them ALL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CA" dirty="0"/>
              <a:t> </a:t>
            </a:r>
          </a:p>
          <a:p>
            <a:r>
              <a:rPr lang="en-CA" dirty="0"/>
              <a:t>Make the “pure virtual” (“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CA" dirty="0"/>
              <a:t>”)</a:t>
            </a:r>
          </a:p>
          <a:p>
            <a:r>
              <a:rPr lang="en-CA" dirty="0"/>
              <a:t>Add a virtual destructor</a:t>
            </a:r>
          </a:p>
        </p:txBody>
      </p:sp>
    </p:spTree>
    <p:extLst>
      <p:ext uri="{BB962C8B-B14F-4D97-AF65-F5344CB8AC3E}">
        <p14:creationId xmlns:p14="http://schemas.microsoft.com/office/powerpoint/2010/main" val="84336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C++ Interfaces</vt:lpstr>
      <vt:lpstr>There is no “interface” thing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Berzerk</dc:title>
  <dc:creator>Feeney, Michael</dc:creator>
  <cp:lastModifiedBy>Feeney, Michael</cp:lastModifiedBy>
  <cp:revision>4</cp:revision>
  <dcterms:created xsi:type="dcterms:W3CDTF">2023-09-21T17:59:54Z</dcterms:created>
  <dcterms:modified xsi:type="dcterms:W3CDTF">2023-09-29T14:29:06Z</dcterms:modified>
</cp:coreProperties>
</file>