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8" r:id="rId2"/>
    <p:sldId id="263" r:id="rId3"/>
    <p:sldId id="269" r:id="rId4"/>
    <p:sldId id="270" r:id="rId5"/>
    <p:sldId id="271" r:id="rId6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Objects="1">
      <p:cViewPr varScale="1">
        <p:scale>
          <a:sx n="103" d="100"/>
          <a:sy n="103" d="100"/>
        </p:scale>
        <p:origin x="93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2023-11-17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58B3-9267-F141-A204-FECF113DB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Texture mapping,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1661B-4D21-2C17-9AFA-610192041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Textures are just data…</a:t>
            </a:r>
          </a:p>
        </p:txBody>
      </p:sp>
    </p:spTree>
    <p:extLst>
      <p:ext uri="{BB962C8B-B14F-4D97-AF65-F5344CB8AC3E}">
        <p14:creationId xmlns:p14="http://schemas.microsoft.com/office/powerpoint/2010/main" val="4650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Alpha blending (“alpha transparency”):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400" dirty="0" err="1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glEnable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GL_BLEND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400" dirty="0" err="1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glBlendFunc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GL_SRC_ALPHA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GL_ONE_MINUS_SRC_ALPHA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Discard transparency: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..wait for it…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C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discard;</a:t>
            </a:r>
            <a:endParaRPr lang="en-CA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Alpha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Separate objects into two groups:</a:t>
            </a:r>
          </a:p>
          <a:p>
            <a:pPr lvl="1"/>
            <a:r>
              <a:rPr lang="en-CA" dirty="0"/>
              <a:t>NOT transparent </a:t>
            </a:r>
            <a:r>
              <a:rPr lang="en-CA" sz="2400" dirty="0"/>
              <a:t>(Note: don’t do this: alpha == 1.0)</a:t>
            </a:r>
            <a:endParaRPr lang="en-CA" dirty="0"/>
          </a:p>
          <a:p>
            <a:pPr lvl="1"/>
            <a:r>
              <a:rPr lang="en-CA" dirty="0"/>
              <a:t>Transparent (alpha &lt; 1.0f)</a:t>
            </a:r>
          </a:p>
          <a:p>
            <a:r>
              <a:rPr lang="en-CA" b="1" dirty="0"/>
              <a:t>Draw the non-transparent first </a:t>
            </a:r>
          </a:p>
          <a:p>
            <a:r>
              <a:rPr lang="en-CA" b="1" dirty="0"/>
              <a:t>Sort the transparent from back to front from the camera:</a:t>
            </a:r>
          </a:p>
          <a:p>
            <a:pPr lvl="1"/>
            <a:r>
              <a:rPr lang="en-CA" b="1" dirty="0" err="1"/>
              <a:t>glm</a:t>
            </a:r>
            <a:r>
              <a:rPr lang="en-CA" b="1" dirty="0"/>
              <a:t>::distance( </a:t>
            </a:r>
            <a:r>
              <a:rPr lang="en-CA" b="1" dirty="0" err="1"/>
              <a:t>pMesh</a:t>
            </a:r>
            <a:r>
              <a:rPr lang="en-CA" b="1" dirty="0"/>
              <a:t>-&gt;Position, </a:t>
            </a:r>
            <a:r>
              <a:rPr lang="en-CA" b="1" dirty="0" err="1"/>
              <a:t>g_cameraEye</a:t>
            </a:r>
            <a:r>
              <a:rPr lang="en-CA" b="1" dirty="0"/>
              <a:t> );</a:t>
            </a:r>
          </a:p>
          <a:p>
            <a:r>
              <a:rPr lang="en-CA" dirty="0"/>
              <a:t>You don’t have to do a full sort, like you can literally do ONE PASS of the bubble sort and it’ll be fine</a:t>
            </a:r>
          </a:p>
          <a:p>
            <a:r>
              <a:rPr lang="en-CA" dirty="0"/>
              <a:t>Bathtub: 24x24x24 ~~ 625 bathtub</a:t>
            </a:r>
          </a:p>
          <a:p>
            <a:r>
              <a:rPr lang="en-CA" dirty="0"/>
              <a:t>At 60 FPS, </a:t>
            </a:r>
            <a:r>
              <a:rPr lang="en-CA" i="1" dirty="0"/>
              <a:t>worst case </a:t>
            </a:r>
            <a:r>
              <a:rPr lang="en-CA" dirty="0"/>
              <a:t>10 seconds to sort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174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Discard: “masking”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Using a “mask” (think “stencil” to control if an object is completely there or not</a:t>
            </a:r>
          </a:p>
          <a:p>
            <a:r>
              <a:rPr lang="en-CA" sz="2400" dirty="0"/>
              <a:t>Not for semi-transparent things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CA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1D8F05-A910-D43F-9826-BDEBDB67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4559"/>
            <a:ext cx="9144000" cy="23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06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CubeMaps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More fun to come!</a:t>
            </a:r>
            <a:endParaRPr lang="en-CA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563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180</Words>
  <Application>Microsoft Office PowerPoint</Application>
  <PresentationFormat>On-screen Show (16:9)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Courier New</vt:lpstr>
      <vt:lpstr>Office Theme</vt:lpstr>
      <vt:lpstr>Texture mapping, part 2</vt:lpstr>
      <vt:lpstr>Transparency</vt:lpstr>
      <vt:lpstr>Alpha transparency</vt:lpstr>
      <vt:lpstr>Discard: “masking”</vt:lpstr>
      <vt:lpstr>CubeMaps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185</cp:revision>
  <cp:lastPrinted>2018-08-07T18:20:10Z</cp:lastPrinted>
  <dcterms:created xsi:type="dcterms:W3CDTF">2016-11-07T20:14:42Z</dcterms:created>
  <dcterms:modified xsi:type="dcterms:W3CDTF">2023-11-17T16:52:17Z</dcterms:modified>
</cp:coreProperties>
</file>