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307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8" r:id="rId40"/>
    <p:sldId id="306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INFO6019 (Fall 2019) mfeeney@fanshawec.ca</a:t>
            </a:r>
            <a:endParaRPr lang="en-CA" dirty="0" smtClean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INFO6019 (Fall 2013) mfeeney@fanshawec.ca</a:t>
            </a:r>
          </a:p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INFO6019 (Fall 2010) mfeeney@fanshawec.ca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INFO6019 (Fall 2010) mfeeney@fanshawec.ca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Phys &amp;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" y="468630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INFO-6019 –</a:t>
            </a:r>
            <a:r>
              <a:rPr lang="en-CA" sz="1100" baseline="0" dirty="0" smtClean="0"/>
              <a:t> Physics 1 – Fall </a:t>
            </a:r>
            <a:r>
              <a:rPr lang="en-CA" sz="1100" baseline="0" dirty="0" smtClean="0"/>
              <a:t>2019– </a:t>
            </a:r>
            <a:r>
              <a:rPr lang="en-CA" sz="1100" baseline="0" dirty="0" smtClean="0"/>
              <a:t>Michael Feeney – mfeeney@fanshawec.ca</a:t>
            </a:r>
            <a:endParaRPr lang="en-CA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0l0ZlK9K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49.photobucket.com/albums/f252/CanisD/Shipyard/Board/Prom_Size.p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curious.astro.cornell.edu/question.php?number=56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INFO6019</a:t>
            </a:r>
            <a:br>
              <a:rPr lang="en-US" dirty="0" smtClean="0"/>
            </a:br>
            <a:r>
              <a:rPr lang="en-US" dirty="0" smtClean="0"/>
              <a:t>Physics &amp; Simulation 1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 smtClean="0"/>
              <a:t>Day 2: Numerical robustness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Limits: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Now those are pretty freaking big</a:t>
            </a:r>
          </a:p>
          <a:p>
            <a:r>
              <a:rPr lang="en-CA" dirty="0" smtClean="0"/>
              <a:t>Even if you had 1x10</a:t>
            </a:r>
            <a:r>
              <a:rPr lang="en-CA" baseline="30000" dirty="0" smtClean="0"/>
              <a:t>38</a:t>
            </a:r>
            <a:r>
              <a:rPr lang="en-CA" dirty="0" smtClean="0"/>
              <a:t> </a:t>
            </a:r>
            <a:r>
              <a:rPr lang="en-CA" u="sng" dirty="0" smtClean="0"/>
              <a:t>pennies</a:t>
            </a:r>
            <a:r>
              <a:rPr lang="en-CA" dirty="0" smtClean="0"/>
              <a:t>, you’d be rich. </a:t>
            </a:r>
          </a:p>
          <a:p>
            <a:pPr lvl="1"/>
            <a:r>
              <a:rPr lang="en-CA" i="1" u="sng" dirty="0" smtClean="0"/>
              <a:t>Really</a:t>
            </a:r>
            <a:r>
              <a:rPr lang="en-CA" dirty="0" smtClean="0"/>
              <a:t> rich. There isn’t that much money on Earth!</a:t>
            </a:r>
          </a:p>
          <a:p>
            <a:r>
              <a:rPr lang="en-CA" dirty="0" smtClean="0"/>
              <a:t>And 1x10</a:t>
            </a:r>
            <a:r>
              <a:rPr lang="en-CA" baseline="30000" dirty="0" smtClean="0"/>
              <a:t>308</a:t>
            </a:r>
            <a:r>
              <a:rPr lang="en-CA" dirty="0" smtClean="0"/>
              <a:t> is possibly bigger than the number of atoms in the universe (did someone count them?). </a:t>
            </a:r>
          </a:p>
          <a:p>
            <a:r>
              <a:rPr lang="en-CA" dirty="0" smtClean="0"/>
              <a:t>But, as Peter Parker’s uncle said: “With great power comes great responsibility.” </a:t>
            </a:r>
          </a:p>
          <a:p>
            <a:pPr lvl="1"/>
            <a:r>
              <a:rPr lang="en-CA" dirty="0" smtClean="0"/>
              <a:t>(Peter Parker is Spiderman. </a:t>
            </a:r>
            <a:r>
              <a:rPr lang="en-CA" dirty="0" err="1" smtClean="0"/>
              <a:t>Shhhh</a:t>
            </a:r>
            <a:r>
              <a:rPr lang="en-CA" dirty="0" smtClean="0"/>
              <a:t>, don’t tell anyone.)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Problems: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main problem is that floating point numbers are </a:t>
            </a:r>
            <a:r>
              <a:rPr lang="en-CA" u="sng" dirty="0" smtClean="0"/>
              <a:t>not</a:t>
            </a:r>
            <a:r>
              <a:rPr lang="en-CA" dirty="0" smtClean="0"/>
              <a:t> accurate, they are </a:t>
            </a:r>
            <a:r>
              <a:rPr lang="en-CA" u="sng" dirty="0" smtClean="0"/>
              <a:t>approximate</a:t>
            </a:r>
            <a:r>
              <a:rPr lang="en-CA" dirty="0" smtClean="0"/>
              <a:t>. </a:t>
            </a:r>
          </a:p>
          <a:p>
            <a:r>
              <a:rPr lang="en-CA" dirty="0" smtClean="0"/>
              <a:t>Now, they </a:t>
            </a:r>
            <a:r>
              <a:rPr lang="en-CA" b="1" i="1" u="sng" dirty="0" smtClean="0"/>
              <a:t>can</a:t>
            </a:r>
            <a:r>
              <a:rPr lang="en-CA" dirty="0" smtClean="0"/>
              <a:t> be completely accurate, but only for very specific, certain numbers. </a:t>
            </a:r>
          </a:p>
          <a:p>
            <a:pPr lvl="1"/>
            <a:r>
              <a:rPr lang="en-CA" dirty="0" smtClean="0"/>
              <a:t>Like 1.0, for example. That’s accurate. </a:t>
            </a:r>
          </a:p>
          <a:p>
            <a:pPr lvl="1"/>
            <a:r>
              <a:rPr lang="en-CA" dirty="0" smtClean="0"/>
              <a:t>Most other numbers aren’t. </a:t>
            </a:r>
          </a:p>
          <a:p>
            <a:pPr lvl="1"/>
            <a:r>
              <a:rPr lang="en-CA" dirty="0" smtClean="0"/>
              <a:t>And that’s an understatement... </a:t>
            </a:r>
            <a:br>
              <a:rPr lang="en-CA" dirty="0" smtClean="0"/>
            </a:br>
            <a:r>
              <a:rPr lang="en-CA" dirty="0" smtClean="0"/>
              <a:t>... they are </a:t>
            </a:r>
            <a:r>
              <a:rPr lang="en-CA" i="1" dirty="0" smtClean="0"/>
              <a:t>wildly</a:t>
            </a:r>
            <a:r>
              <a:rPr lang="en-CA" dirty="0" smtClean="0"/>
              <a:t> inaccurate in fact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Other types: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00150"/>
            <a:ext cx="8458200" cy="337185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Even using floats for a person’s bank account can be dangerous. </a:t>
            </a:r>
          </a:p>
          <a:p>
            <a:r>
              <a:rPr lang="en-CA" dirty="0" smtClean="0"/>
              <a:t>For the average person, a float may be precise and accurate enough. </a:t>
            </a:r>
          </a:p>
          <a:p>
            <a:r>
              <a:rPr lang="en-CA" dirty="0" smtClean="0"/>
              <a:t>But what about Bill Gates? </a:t>
            </a:r>
          </a:p>
          <a:p>
            <a:r>
              <a:rPr lang="en-CA" dirty="0" smtClean="0"/>
              <a:t>And what about the Gross National Product of China?</a:t>
            </a:r>
          </a:p>
          <a:p>
            <a:r>
              <a:rPr lang="en-CA" dirty="0" smtClean="0"/>
              <a:t>The distance between the Earth and the Moon</a:t>
            </a:r>
          </a:p>
          <a:p>
            <a:pPr lvl="1"/>
            <a:r>
              <a:rPr lang="en-CA" dirty="0" smtClean="0"/>
              <a:t>...in km? What about in centimeters? </a:t>
            </a:r>
          </a:p>
          <a:p>
            <a:r>
              <a:rPr lang="en-CA" dirty="0" smtClean="0"/>
              <a:t>What about shooting a bird into a house to kill a pig?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Other types: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So there are other types, which have arbitrary precision and arbitrary range</a:t>
            </a:r>
          </a:p>
          <a:p>
            <a:r>
              <a:rPr lang="en-CA" dirty="0" smtClean="0"/>
              <a:t>But, they are implemented in software, so they are slow, likely very, </a:t>
            </a:r>
            <a:r>
              <a:rPr lang="en-CA" i="1" dirty="0" smtClean="0"/>
              <a:t>very</a:t>
            </a:r>
            <a:r>
              <a:rPr lang="en-CA" dirty="0" smtClean="0"/>
              <a:t>, </a:t>
            </a:r>
            <a:r>
              <a:rPr lang="en-CA" b="1" i="1" dirty="0" smtClean="0"/>
              <a:t>very</a:t>
            </a:r>
            <a:r>
              <a:rPr lang="en-CA" dirty="0" smtClean="0"/>
              <a:t> slow compared with the “built in” (hardware) numbers</a:t>
            </a:r>
          </a:p>
          <a:p>
            <a:r>
              <a:rPr lang="en-CA" dirty="0" smtClean="0"/>
              <a:t>But, that’s the cost you have</a:t>
            </a:r>
          </a:p>
          <a:p>
            <a:r>
              <a:rPr lang="en-CA" dirty="0" smtClean="0"/>
              <a:t>These are no good for games (usually, unless it’s a game that doesn’t “care” about performance). 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do you care?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Because simulation code tends to </a:t>
            </a:r>
            <a:r>
              <a:rPr lang="en-CA" u="sng" dirty="0" smtClean="0"/>
              <a:t>not</a:t>
            </a:r>
            <a:r>
              <a:rPr lang="en-CA" dirty="0" smtClean="0"/>
              <a:t> be very happy when we deal with approximations. </a:t>
            </a:r>
          </a:p>
          <a:p>
            <a:r>
              <a:rPr lang="en-CA" dirty="0" smtClean="0"/>
              <a:t>And you </a:t>
            </a:r>
            <a:r>
              <a:rPr lang="en-CA" i="1" u="sng" dirty="0" smtClean="0"/>
              <a:t>are</a:t>
            </a:r>
            <a:r>
              <a:rPr lang="en-CA" dirty="0" smtClean="0"/>
              <a:t> dealing with approximations when you use floating point. </a:t>
            </a:r>
          </a:p>
          <a:p>
            <a:r>
              <a:rPr lang="en-CA" dirty="0" smtClean="0"/>
              <a:t>Again, that’s just The Way It Is.</a:t>
            </a:r>
          </a:p>
          <a:p>
            <a:r>
              <a:rPr lang="en-CA" dirty="0" smtClean="0"/>
              <a:t>Sorry. 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Overview of IEEE-754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Sign (1 bit)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286000" y="1600200"/>
            <a:ext cx="1981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Exponent (8 bits)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267200" y="1600200"/>
            <a:ext cx="3733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Fraction (23 bits)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914400" y="2343150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Sign (1 bit)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286000" y="2343150"/>
            <a:ext cx="1981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Exponent (11 bits)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4267200" y="2343150"/>
            <a:ext cx="3733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Fraction (52 bits)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2573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32 bit (aka “float”)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20002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64 bit (aka “double”)</a:t>
            </a:r>
            <a:endParaRPr lang="en-CA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00350"/>
            <a:ext cx="8153400" cy="1714500"/>
          </a:xfrm>
        </p:spPr>
        <p:txBody>
          <a:bodyPr>
            <a:noAutofit/>
          </a:bodyPr>
          <a:lstStyle/>
          <a:p>
            <a:r>
              <a:rPr lang="en-CA" sz="2800" dirty="0" smtClean="0"/>
              <a:t>The numbers are stored in a sort of “scientific” format, like 1.16473 x 10</a:t>
            </a:r>
            <a:r>
              <a:rPr lang="en-CA" sz="2800" baseline="30000" dirty="0" smtClean="0"/>
              <a:t>45</a:t>
            </a:r>
          </a:p>
          <a:p>
            <a:r>
              <a:rPr lang="en-CA" sz="2000" dirty="0" smtClean="0"/>
              <a:t>Note that the exponent controls precision (number of digits), but the fraction controls range (smallness and bigness of the number)</a:t>
            </a:r>
          </a:p>
          <a:p>
            <a:endParaRPr lang="en-CA" sz="2800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67000" y="2571750"/>
            <a:ext cx="25908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2647950"/>
            <a:ext cx="5334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638800" y="571500"/>
            <a:ext cx="3124200" cy="8572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Also note that there is </a:t>
            </a:r>
            <a:r>
              <a:rPr lang="en-CA" b="1" i="1" u="sng" dirty="0" smtClean="0">
                <a:solidFill>
                  <a:schemeClr val="tx1"/>
                </a:solidFill>
              </a:rPr>
              <a:t>WAY</a:t>
            </a:r>
            <a:r>
              <a:rPr lang="en-CA" dirty="0" smtClean="0">
                <a:solidFill>
                  <a:schemeClr val="tx1"/>
                </a:solidFill>
              </a:rPr>
              <a:t> more “precision” than “range” (in terms of number of digits)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build="p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Hold on there...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i="1" u="sng" dirty="0" smtClean="0"/>
              <a:t>Exponent</a:t>
            </a:r>
            <a:r>
              <a:rPr lang="en-CA" dirty="0" smtClean="0"/>
              <a:t> controls “precision” (accuracy)?</a:t>
            </a:r>
          </a:p>
          <a:p>
            <a:r>
              <a:rPr lang="en-CA" dirty="0" smtClean="0"/>
              <a:t>How’s that work? What do you mean by that?</a:t>
            </a:r>
          </a:p>
          <a:p>
            <a:r>
              <a:rPr lang="en-CA" dirty="0" smtClean="0"/>
              <a:t>Well, which is more </a:t>
            </a:r>
            <a:r>
              <a:rPr lang="en-CA" u="sng" dirty="0" smtClean="0"/>
              <a:t>precise</a:t>
            </a:r>
            <a:r>
              <a:rPr lang="en-CA" dirty="0" smtClean="0"/>
              <a:t>?</a:t>
            </a:r>
          </a:p>
          <a:p>
            <a:pPr lvl="1"/>
            <a:r>
              <a:rPr lang="en-CA" sz="2800" dirty="0" smtClean="0"/>
              <a:t>1.16473 x 10</a:t>
            </a:r>
            <a:r>
              <a:rPr lang="en-CA" sz="2800" baseline="30000" dirty="0" smtClean="0"/>
              <a:t>1</a:t>
            </a:r>
          </a:p>
          <a:p>
            <a:pPr lvl="1"/>
            <a:r>
              <a:rPr lang="en-CA" sz="2800" dirty="0" smtClean="0"/>
              <a:t>1.16473 x 10</a:t>
            </a:r>
            <a:r>
              <a:rPr lang="en-CA" sz="2800" baseline="30000" dirty="0" smtClean="0"/>
              <a:t>10</a:t>
            </a:r>
            <a:endParaRPr lang="en-CA" dirty="0" smtClean="0"/>
          </a:p>
          <a:p>
            <a:pPr lvl="1"/>
            <a:r>
              <a:rPr lang="en-CA" sz="2800" dirty="0" smtClean="0"/>
              <a:t>1.16473 x 10</a:t>
            </a:r>
            <a:r>
              <a:rPr lang="en-CA" sz="2800" baseline="30000" dirty="0" smtClean="0"/>
              <a:t>45</a:t>
            </a:r>
            <a:endParaRPr lang="en-CA" dirty="0" smtClean="0"/>
          </a:p>
          <a:p>
            <a:pPr lvl="1"/>
            <a:endParaRPr lang="en-CA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Inaccurate to begin with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Also note that, since the “Fraction” portion is being stored as a binary number, and it can’t represent (accurately) all numbers. </a:t>
            </a:r>
          </a:p>
          <a:p>
            <a:r>
              <a:rPr lang="en-CA" dirty="0" smtClean="0"/>
              <a:t>This is the case with regular, base-10 numbers:</a:t>
            </a:r>
          </a:p>
          <a:p>
            <a:pPr lvl="1"/>
            <a:r>
              <a:rPr lang="en-CA" dirty="0" smtClean="0"/>
              <a:t>Represent 1/3?</a:t>
            </a:r>
          </a:p>
          <a:p>
            <a:pPr lvl="1"/>
            <a:r>
              <a:rPr lang="en-CA" dirty="0" smtClean="0"/>
              <a:t>Represent ¶ (pi) (and irrational number)?</a:t>
            </a:r>
          </a:p>
          <a:p>
            <a:pPr lvl="1"/>
            <a:r>
              <a:rPr lang="en-CA" dirty="0" smtClean="0"/>
              <a:t>It’s impossible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Accuracy vs. Precision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Accuracy = how close the actual number it is</a:t>
            </a:r>
          </a:p>
          <a:p>
            <a:r>
              <a:rPr lang="en-CA" dirty="0" smtClean="0"/>
              <a:t>Precise = how many reliable digits you give</a:t>
            </a:r>
          </a:p>
          <a:p>
            <a:r>
              <a:rPr lang="en-CA" dirty="0" smtClean="0"/>
              <a:t>Example:</a:t>
            </a:r>
          </a:p>
          <a:p>
            <a:pPr lvl="1"/>
            <a:r>
              <a:rPr lang="en-CA" dirty="0" smtClean="0"/>
              <a:t>3.141</a:t>
            </a:r>
          </a:p>
          <a:p>
            <a:pPr lvl="1"/>
            <a:r>
              <a:rPr lang="en-CA" dirty="0" smtClean="0"/>
              <a:t>3.1829388345</a:t>
            </a:r>
          </a:p>
          <a:p>
            <a:r>
              <a:rPr lang="en-CA" dirty="0" smtClean="0"/>
              <a:t>Note that the first example is actually more “accurate” (i.e. more correct), even though it’s far less “precise.” 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Left Arrow 6"/>
          <p:cNvSpPr/>
          <p:nvPr/>
        </p:nvSpPr>
        <p:spPr>
          <a:xfrm>
            <a:off x="3352800" y="2724150"/>
            <a:ext cx="259080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More accurate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>
            <a:off x="3352800" y="3124200"/>
            <a:ext cx="426720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More precise </a:t>
            </a:r>
            <a:r>
              <a:rPr lang="en-CA" i="1" dirty="0" smtClean="0"/>
              <a:t>(but less accurate)</a:t>
            </a:r>
            <a:endParaRPr lang="en-CA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Other problems with floating 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Representation error:</a:t>
            </a:r>
          </a:p>
          <a:p>
            <a:pPr lvl="1"/>
            <a:r>
              <a:rPr lang="en-CA" dirty="0" smtClean="0"/>
              <a:t>Basically accuracy of the number</a:t>
            </a:r>
          </a:p>
          <a:p>
            <a:r>
              <a:rPr lang="en-CA" dirty="0" smtClean="0"/>
              <a:t>Overflow and Underflow</a:t>
            </a:r>
          </a:p>
          <a:p>
            <a:pPr lvl="1"/>
            <a:r>
              <a:rPr lang="en-CA" dirty="0" smtClean="0"/>
              <a:t>When numbers go outside (too big or too small) of the range that can be represented</a:t>
            </a:r>
          </a:p>
          <a:p>
            <a:r>
              <a:rPr lang="en-CA" dirty="0" smtClean="0"/>
              <a:t>Round-off</a:t>
            </a:r>
          </a:p>
          <a:p>
            <a:pPr lvl="1"/>
            <a:r>
              <a:rPr lang="en-CA" dirty="0" smtClean="0"/>
              <a:t>When subsequent truncations or rounding build up</a:t>
            </a:r>
          </a:p>
          <a:p>
            <a:r>
              <a:rPr lang="en-CA" dirty="0" smtClean="0"/>
              <a:t>Digit-cancellation</a:t>
            </a:r>
          </a:p>
          <a:p>
            <a:pPr lvl="1"/>
            <a:r>
              <a:rPr lang="en-CA" dirty="0" smtClean="0"/>
              <a:t>When working with very big with very small numbers</a:t>
            </a:r>
          </a:p>
          <a:p>
            <a:pPr lvl="1"/>
            <a:r>
              <a:rPr lang="en-CA" dirty="0" smtClean="0"/>
              <a:t>“Adding a drop of water to the ocean”</a:t>
            </a:r>
          </a:p>
          <a:p>
            <a:r>
              <a:rPr lang="en-CA" dirty="0" smtClean="0"/>
              <a:t>Input errors:</a:t>
            </a:r>
          </a:p>
          <a:p>
            <a:pPr lvl="1"/>
            <a:r>
              <a:rPr lang="en-CA" dirty="0" smtClean="0"/>
              <a:t>Based on inaccuracy of measurements or input data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Numbers, etc.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Many people think computers are amazing. I do.</a:t>
            </a:r>
          </a:p>
          <a:p>
            <a:r>
              <a:rPr lang="en-CA" dirty="0" smtClean="0"/>
              <a:t>And many people think that computers store numbers in the same way that you or I do</a:t>
            </a:r>
          </a:p>
          <a:p>
            <a:r>
              <a:rPr lang="en-CA" dirty="0" smtClean="0"/>
              <a:t>But they don’t. </a:t>
            </a:r>
          </a:p>
          <a:p>
            <a:r>
              <a:rPr lang="en-CA" dirty="0" smtClean="0"/>
              <a:t>Normally this isn’t a Big Freaking Deal</a:t>
            </a:r>
          </a:p>
          <a:p>
            <a:r>
              <a:rPr lang="en-CA" dirty="0" smtClean="0"/>
              <a:t>But for us, as game developers, it is. </a:t>
            </a:r>
          </a:p>
          <a:p>
            <a:r>
              <a:rPr lang="en-CA" dirty="0" smtClean="0"/>
              <a:t>Why? </a:t>
            </a:r>
          </a:p>
          <a:p>
            <a:r>
              <a:rPr lang="en-CA" dirty="0" smtClean="0"/>
              <a:t>Well, we’ll see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 all numbers of equal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With “real” numbers (and integers), the number of numbers between two numbers is equal</a:t>
            </a:r>
          </a:p>
          <a:p>
            <a:pPr lvl="1"/>
            <a:r>
              <a:rPr lang="en-CA" dirty="0" smtClean="0"/>
              <a:t>Huh? Wait for it.</a:t>
            </a:r>
          </a:p>
          <a:p>
            <a:r>
              <a:rPr lang="en-CA" dirty="0" smtClean="0"/>
              <a:t>This isn’t the case with floating point</a:t>
            </a:r>
          </a:p>
          <a:p>
            <a:pPr lvl="1"/>
            <a:r>
              <a:rPr lang="en-CA" dirty="0" smtClean="0"/>
              <a:t>Floating point has more numbers closer to zero, and has fewer numbers as you move farther away.</a:t>
            </a:r>
          </a:p>
          <a:p>
            <a:pPr lvl="1"/>
            <a:r>
              <a:rPr lang="en-CA" dirty="0" smtClean="0"/>
              <a:t>i.e. the accuracy of the number decreases as you move away from zero. 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 all numbers of equal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600200"/>
            <a:ext cx="8458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324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1828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2914650"/>
            <a:ext cx="838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3243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3143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943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562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181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171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019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867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781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629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476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5467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086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705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800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419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2038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6610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6229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848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7753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7372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6991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1657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276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895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3638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3409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31813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54673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238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010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6381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076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5772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2876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571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2266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885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1504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123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7524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143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6762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8439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7981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666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209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514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133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8515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8134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257800" y="1828800"/>
            <a:ext cx="236220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Regular number line</a:t>
            </a:r>
            <a:endParaRPr lang="en-CA" dirty="0"/>
          </a:p>
        </p:txBody>
      </p:sp>
      <p:sp>
        <p:nvSpPr>
          <p:cNvPr id="76" name="Rounded Rectangle 75"/>
          <p:cNvSpPr/>
          <p:nvPr/>
        </p:nvSpPr>
        <p:spPr>
          <a:xfrm>
            <a:off x="5257800" y="3257550"/>
            <a:ext cx="236220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Floating point</a:t>
            </a:r>
            <a:endParaRPr lang="en-CA" dirty="0"/>
          </a:p>
        </p:txBody>
      </p:sp>
      <p:sp>
        <p:nvSpPr>
          <p:cNvPr id="77" name="TextBox 76"/>
          <p:cNvSpPr txBox="1"/>
          <p:nvPr/>
        </p:nvSpPr>
        <p:spPr>
          <a:xfrm>
            <a:off x="609600" y="33718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Notice that there are more numbers, so a greater potential accuracy nearer to zero. 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Comparisons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02752" cy="3371850"/>
          </a:xfrm>
        </p:spPr>
        <p:txBody>
          <a:bodyPr>
            <a:normAutofit/>
          </a:bodyPr>
          <a:lstStyle/>
          <a:p>
            <a:r>
              <a:rPr lang="en-CA" dirty="0" smtClean="0"/>
              <a:t>Since float (or double) numbers aren’t necessarily accurate, you </a:t>
            </a:r>
            <a:r>
              <a:rPr lang="en-CA" i="1" u="sng" dirty="0" smtClean="0"/>
              <a:t>can’t</a:t>
            </a:r>
            <a:r>
              <a:rPr lang="en-CA" dirty="0" smtClean="0"/>
              <a:t> compare them for equality.</a:t>
            </a:r>
          </a:p>
          <a:p>
            <a:r>
              <a:rPr lang="en-CA" dirty="0" smtClean="0"/>
              <a:t>Note that “==“ </a:t>
            </a:r>
            <a:r>
              <a:rPr lang="en-CA" i="1" dirty="0" smtClean="0"/>
              <a:t>will</a:t>
            </a:r>
            <a:r>
              <a:rPr lang="en-CA" dirty="0" smtClean="0"/>
              <a:t> work, but after some calculations, then numbers will almost never be “equal.”</a:t>
            </a:r>
          </a:p>
          <a:p>
            <a:pPr lvl="1"/>
            <a:r>
              <a:rPr lang="en-CA" dirty="0" smtClean="0"/>
              <a:t>So </a:t>
            </a:r>
            <a:r>
              <a:rPr lang="en-CA" i="1" u="sng" dirty="0" smtClean="0"/>
              <a:t>DON’T</a:t>
            </a:r>
            <a:r>
              <a:rPr lang="en-CA" dirty="0" smtClean="0"/>
              <a:t> use “==“ for floating point. </a:t>
            </a:r>
            <a:r>
              <a:rPr lang="en-CA" u="sng" dirty="0" smtClean="0"/>
              <a:t>Ever</a:t>
            </a:r>
            <a:r>
              <a:rPr lang="en-CA" dirty="0" smtClean="0"/>
              <a:t>. </a:t>
            </a:r>
          </a:p>
          <a:p>
            <a:pPr lvl="1"/>
            <a:r>
              <a:rPr lang="en-CA" dirty="0" smtClean="0"/>
              <a:t>Use epsilons</a:t>
            </a:r>
          </a:p>
          <a:p>
            <a:pPr lvl="1"/>
            <a:r>
              <a:rPr lang="en-CA" dirty="0" smtClean="0"/>
              <a:t>Use comparisons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NaN</a:t>
            </a:r>
            <a:r>
              <a:rPr lang="en-CA" dirty="0" smtClean="0"/>
              <a:t> and Infinity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Infinity (and –Infinity) are defined for certain cases:</a:t>
            </a:r>
          </a:p>
          <a:p>
            <a:pPr lvl="1"/>
            <a:r>
              <a:rPr lang="en-CA" dirty="0" smtClean="0"/>
              <a:t>Going over range (too big)</a:t>
            </a:r>
          </a:p>
          <a:p>
            <a:pPr lvl="1"/>
            <a:r>
              <a:rPr lang="en-CA" dirty="0" smtClean="0"/>
              <a:t>Certain operations ( number / really small number)</a:t>
            </a:r>
          </a:p>
          <a:p>
            <a:r>
              <a:rPr lang="en-CA" dirty="0" err="1" smtClean="0"/>
              <a:t>NaN</a:t>
            </a:r>
            <a:r>
              <a:rPr lang="en-CA" dirty="0" smtClean="0"/>
              <a:t> (“not a number”) happens when the number doesn’t make sense (mathematically), or can’t be represented</a:t>
            </a:r>
          </a:p>
          <a:p>
            <a:pPr lvl="1"/>
            <a:r>
              <a:rPr lang="en-CA" dirty="0" smtClean="0"/>
              <a:t>Division by Zero for example</a:t>
            </a:r>
          </a:p>
          <a:p>
            <a:pPr lvl="1"/>
            <a:r>
              <a:rPr lang="en-CA" dirty="0" smtClean="0"/>
              <a:t>Operations involving other </a:t>
            </a:r>
            <a:r>
              <a:rPr lang="en-CA" dirty="0" err="1" smtClean="0"/>
              <a:t>NaN</a:t>
            </a:r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Comparison </a:t>
            </a:r>
            <a:r>
              <a:rPr lang="en-CA" dirty="0" err="1" smtClean="0"/>
              <a:t>gotchas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Note: </a:t>
            </a:r>
          </a:p>
          <a:p>
            <a:pPr lvl="1"/>
            <a:r>
              <a:rPr lang="en-CA" dirty="0" smtClean="0"/>
              <a:t>If ( (</a:t>
            </a:r>
            <a:r>
              <a:rPr lang="en-CA" dirty="0" err="1" smtClean="0"/>
              <a:t>val</a:t>
            </a:r>
            <a:r>
              <a:rPr lang="en-CA" dirty="0" smtClean="0"/>
              <a:t> &lt; min) </a:t>
            </a:r>
            <a:r>
              <a:rPr lang="en-CA" b="1" dirty="0" smtClean="0"/>
              <a:t>||</a:t>
            </a:r>
            <a:r>
              <a:rPr lang="en-CA" dirty="0" smtClean="0"/>
              <a:t> (</a:t>
            </a:r>
            <a:r>
              <a:rPr lang="en-CA" dirty="0" err="1" smtClean="0"/>
              <a:t>val</a:t>
            </a:r>
            <a:r>
              <a:rPr lang="en-CA" dirty="0" smtClean="0"/>
              <a:t> &gt; max) ) return true;</a:t>
            </a:r>
          </a:p>
          <a:p>
            <a:pPr lvl="1"/>
            <a:r>
              <a:rPr lang="en-CA" i="1" dirty="0" smtClean="0"/>
              <a:t>Won’t</a:t>
            </a:r>
            <a:r>
              <a:rPr lang="en-CA" dirty="0" smtClean="0"/>
              <a:t> work if one of these is a </a:t>
            </a:r>
            <a:r>
              <a:rPr lang="en-CA" dirty="0" err="1" smtClean="0"/>
              <a:t>NaN</a:t>
            </a:r>
            <a:endParaRPr lang="en-CA" dirty="0" smtClean="0"/>
          </a:p>
          <a:p>
            <a:r>
              <a:rPr lang="en-CA" dirty="0" smtClean="0"/>
              <a:t>This will:</a:t>
            </a:r>
          </a:p>
          <a:p>
            <a:pPr lvl="1"/>
            <a:r>
              <a:rPr lang="en-CA" dirty="0" smtClean="0"/>
              <a:t>If ( (</a:t>
            </a:r>
            <a:r>
              <a:rPr lang="en-CA" dirty="0" err="1" smtClean="0"/>
              <a:t>val</a:t>
            </a:r>
            <a:r>
              <a:rPr lang="en-CA" dirty="0" smtClean="0"/>
              <a:t> &gt;= min) </a:t>
            </a:r>
            <a:r>
              <a:rPr lang="en-CA" b="1" dirty="0" smtClean="0"/>
              <a:t>&amp;&amp;</a:t>
            </a:r>
            <a:r>
              <a:rPr lang="en-CA" dirty="0" smtClean="0"/>
              <a:t> (</a:t>
            </a:r>
            <a:r>
              <a:rPr lang="en-CA" dirty="0" err="1" smtClean="0"/>
              <a:t>val</a:t>
            </a:r>
            <a:r>
              <a:rPr lang="en-CA" dirty="0" smtClean="0"/>
              <a:t> &lt;= max) ) return true;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3276600" y="1809750"/>
            <a:ext cx="4572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505200" y="3257550"/>
            <a:ext cx="4572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Comparisons and epsilon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Instead of comparing for equality, compare by a tolerance, or “epsilon”</a:t>
            </a:r>
          </a:p>
          <a:p>
            <a:r>
              <a:rPr lang="en-CA" dirty="0" smtClean="0"/>
              <a:t>If ( abs(x – y) &lt;= epsilon ) then “they’re equal”</a:t>
            </a:r>
          </a:p>
          <a:p>
            <a:r>
              <a:rPr lang="en-CA" dirty="0" smtClean="0"/>
              <a:t>But there’s a potential problem there</a:t>
            </a:r>
          </a:p>
          <a:p>
            <a:pPr lvl="1"/>
            <a:r>
              <a:rPr lang="en-CA" dirty="0" smtClean="0"/>
              <a:t>Since the numbers “get bigger” as you move away from zero, the epsilon may have to get bigger, too</a:t>
            </a:r>
          </a:p>
          <a:p>
            <a:pPr lvl="1"/>
            <a:r>
              <a:rPr lang="en-CA" dirty="0" smtClean="0"/>
              <a:t>However, there are other ways around this</a:t>
            </a:r>
          </a:p>
          <a:p>
            <a:pPr lvl="2"/>
            <a:r>
              <a:rPr lang="en-CA" dirty="0" smtClean="0"/>
              <a:t>Because comparing with a constant epsilon is “best”</a:t>
            </a:r>
          </a:p>
          <a:p>
            <a:pPr lvl="1"/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Double vs. Float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But I’ll just use doubles!! That will “fix it”!!!</a:t>
            </a:r>
          </a:p>
          <a:p>
            <a:pPr lvl="1"/>
            <a:r>
              <a:rPr lang="en-CA" dirty="0" smtClean="0"/>
              <a:t>Sometimes you can’t (PS3, most </a:t>
            </a:r>
            <a:r>
              <a:rPr lang="en-CA" dirty="0" err="1" smtClean="0"/>
              <a:t>shaders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Note: </a:t>
            </a:r>
            <a:r>
              <a:rPr lang="en-CA" dirty="0" err="1" smtClean="0"/>
              <a:t>shaders</a:t>
            </a:r>
            <a:r>
              <a:rPr lang="en-CA" dirty="0" smtClean="0"/>
              <a:t> also have </a:t>
            </a:r>
            <a:r>
              <a:rPr lang="en-CA" u="sng" dirty="0" smtClean="0"/>
              <a:t>half</a:t>
            </a:r>
            <a:r>
              <a:rPr lang="en-CA" dirty="0" smtClean="0"/>
              <a:t>-precision (16 bit FP), </a:t>
            </a:r>
            <a:br>
              <a:rPr lang="en-CA" dirty="0" smtClean="0"/>
            </a:br>
            <a:r>
              <a:rPr lang="en-CA" dirty="0" smtClean="0"/>
              <a:t>which are 2x the speed, approximately</a:t>
            </a:r>
          </a:p>
          <a:p>
            <a:pPr lvl="1"/>
            <a:r>
              <a:rPr lang="en-CA" dirty="0" smtClean="0"/>
              <a:t>Doubles are slower (potentially)</a:t>
            </a:r>
          </a:p>
          <a:p>
            <a:pPr lvl="1"/>
            <a:r>
              <a:rPr lang="en-CA" dirty="0" smtClean="0"/>
              <a:t>Will still cause problems, just “later”</a:t>
            </a:r>
          </a:p>
          <a:p>
            <a:pPr lvl="2"/>
            <a:r>
              <a:rPr lang="en-CA" dirty="0" smtClean="0"/>
              <a:t>As we’ll see…</a:t>
            </a:r>
          </a:p>
          <a:p>
            <a:pPr lvl="1"/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534400" cy="742950"/>
          </a:xfrm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chemeClr val="tx1"/>
                </a:solidFill>
              </a:rPr>
              <a:t>The “artillery” game (aka “Angry Birds”) </a:t>
            </a:r>
            <a:endParaRPr lang="en-CA" sz="4000" dirty="0">
              <a:solidFill>
                <a:schemeClr val="tx1"/>
              </a:solidFill>
            </a:endParaRPr>
          </a:p>
        </p:txBody>
      </p:sp>
      <p:grpSp>
        <p:nvGrpSpPr>
          <p:cNvPr id="3" name="Group 89"/>
          <p:cNvGrpSpPr/>
          <p:nvPr/>
        </p:nvGrpSpPr>
        <p:grpSpPr>
          <a:xfrm>
            <a:off x="533401" y="2857500"/>
            <a:ext cx="1812925" cy="1140619"/>
            <a:chOff x="533400" y="3810000"/>
            <a:chExt cx="1812925" cy="1520825"/>
          </a:xfrm>
        </p:grpSpPr>
        <p:sp>
          <p:nvSpPr>
            <p:cNvPr id="106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533400" y="3810000"/>
              <a:ext cx="1812925" cy="152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588963" y="4294188"/>
              <a:ext cx="1155700" cy="855663"/>
            </a:xfrm>
            <a:custGeom>
              <a:avLst/>
              <a:gdLst/>
              <a:ahLst/>
              <a:cxnLst>
                <a:cxn ang="0">
                  <a:pos x="71" y="899"/>
                </a:cxn>
                <a:cxn ang="0">
                  <a:pos x="0" y="970"/>
                </a:cxn>
                <a:cxn ang="0">
                  <a:pos x="76" y="1053"/>
                </a:cxn>
                <a:cxn ang="0">
                  <a:pos x="143" y="1013"/>
                </a:cxn>
                <a:cxn ang="0">
                  <a:pos x="301" y="1078"/>
                </a:cxn>
                <a:cxn ang="0">
                  <a:pos x="527" y="1008"/>
                </a:cxn>
                <a:cxn ang="0">
                  <a:pos x="1020" y="627"/>
                </a:cxn>
                <a:cxn ang="0">
                  <a:pos x="1455" y="371"/>
                </a:cxn>
                <a:cxn ang="0">
                  <a:pos x="1183" y="0"/>
                </a:cxn>
                <a:cxn ang="0">
                  <a:pos x="480" y="443"/>
                </a:cxn>
                <a:cxn ang="0">
                  <a:pos x="470" y="346"/>
                </a:cxn>
                <a:cxn ang="0">
                  <a:pos x="360" y="422"/>
                </a:cxn>
                <a:cxn ang="0">
                  <a:pos x="436" y="479"/>
                </a:cxn>
                <a:cxn ang="0">
                  <a:pos x="352" y="551"/>
                </a:cxn>
                <a:cxn ang="0">
                  <a:pos x="210" y="570"/>
                </a:cxn>
                <a:cxn ang="0">
                  <a:pos x="86" y="709"/>
                </a:cxn>
                <a:cxn ang="0">
                  <a:pos x="71" y="899"/>
                </a:cxn>
                <a:cxn ang="0">
                  <a:pos x="71" y="899"/>
                </a:cxn>
              </a:cxnLst>
              <a:rect l="0" t="0" r="r" b="b"/>
              <a:pathLst>
                <a:path w="1455" h="1078">
                  <a:moveTo>
                    <a:pt x="71" y="899"/>
                  </a:moveTo>
                  <a:lnTo>
                    <a:pt x="0" y="970"/>
                  </a:lnTo>
                  <a:lnTo>
                    <a:pt x="76" y="1053"/>
                  </a:lnTo>
                  <a:lnTo>
                    <a:pt x="143" y="1013"/>
                  </a:lnTo>
                  <a:lnTo>
                    <a:pt x="301" y="1078"/>
                  </a:lnTo>
                  <a:lnTo>
                    <a:pt x="527" y="1008"/>
                  </a:lnTo>
                  <a:lnTo>
                    <a:pt x="1020" y="627"/>
                  </a:lnTo>
                  <a:lnTo>
                    <a:pt x="1455" y="371"/>
                  </a:lnTo>
                  <a:lnTo>
                    <a:pt x="1183" y="0"/>
                  </a:lnTo>
                  <a:lnTo>
                    <a:pt x="480" y="443"/>
                  </a:lnTo>
                  <a:lnTo>
                    <a:pt x="470" y="346"/>
                  </a:lnTo>
                  <a:lnTo>
                    <a:pt x="360" y="422"/>
                  </a:lnTo>
                  <a:lnTo>
                    <a:pt x="436" y="479"/>
                  </a:lnTo>
                  <a:lnTo>
                    <a:pt x="352" y="551"/>
                  </a:lnTo>
                  <a:lnTo>
                    <a:pt x="210" y="570"/>
                  </a:lnTo>
                  <a:lnTo>
                    <a:pt x="86" y="709"/>
                  </a:lnTo>
                  <a:lnTo>
                    <a:pt x="71" y="899"/>
                  </a:lnTo>
                  <a:lnTo>
                    <a:pt x="71" y="899"/>
                  </a:lnTo>
                  <a:close/>
                </a:path>
              </a:pathLst>
            </a:custGeom>
            <a:solidFill>
              <a:srgbClr val="B0B0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562100" y="4379913"/>
              <a:ext cx="123825" cy="14763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51"/>
                </a:cxn>
                <a:cxn ang="0">
                  <a:pos x="46" y="186"/>
                </a:cxn>
                <a:cxn ang="0">
                  <a:pos x="158" y="18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58" h="186">
                  <a:moveTo>
                    <a:pt x="25" y="0"/>
                  </a:moveTo>
                  <a:lnTo>
                    <a:pt x="0" y="51"/>
                  </a:lnTo>
                  <a:lnTo>
                    <a:pt x="46" y="186"/>
                  </a:lnTo>
                  <a:lnTo>
                    <a:pt x="158" y="18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48F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003300" y="4737100"/>
              <a:ext cx="419100" cy="508000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57" y="99"/>
                </a:cxn>
                <a:cxn ang="0">
                  <a:pos x="0" y="298"/>
                </a:cxn>
                <a:cxn ang="0">
                  <a:pos x="52" y="509"/>
                </a:cxn>
                <a:cxn ang="0">
                  <a:pos x="175" y="627"/>
                </a:cxn>
                <a:cxn ang="0">
                  <a:pos x="350" y="639"/>
                </a:cxn>
                <a:cxn ang="0">
                  <a:pos x="483" y="519"/>
                </a:cxn>
                <a:cxn ang="0">
                  <a:pos x="529" y="329"/>
                </a:cxn>
                <a:cxn ang="0">
                  <a:pos x="514" y="171"/>
                </a:cxn>
                <a:cxn ang="0">
                  <a:pos x="375" y="38"/>
                </a:cxn>
                <a:cxn ang="0">
                  <a:pos x="193" y="0"/>
                </a:cxn>
                <a:cxn ang="0">
                  <a:pos x="193" y="0"/>
                </a:cxn>
              </a:cxnLst>
              <a:rect l="0" t="0" r="r" b="b"/>
              <a:pathLst>
                <a:path w="529" h="639">
                  <a:moveTo>
                    <a:pt x="193" y="0"/>
                  </a:moveTo>
                  <a:lnTo>
                    <a:pt x="57" y="99"/>
                  </a:lnTo>
                  <a:lnTo>
                    <a:pt x="0" y="298"/>
                  </a:lnTo>
                  <a:lnTo>
                    <a:pt x="52" y="509"/>
                  </a:lnTo>
                  <a:lnTo>
                    <a:pt x="175" y="627"/>
                  </a:lnTo>
                  <a:lnTo>
                    <a:pt x="350" y="639"/>
                  </a:lnTo>
                  <a:lnTo>
                    <a:pt x="483" y="519"/>
                  </a:lnTo>
                  <a:lnTo>
                    <a:pt x="529" y="329"/>
                  </a:lnTo>
                  <a:lnTo>
                    <a:pt x="514" y="171"/>
                  </a:lnTo>
                  <a:lnTo>
                    <a:pt x="375" y="38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948F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479550" y="4294188"/>
              <a:ext cx="260350" cy="315913"/>
            </a:xfrm>
            <a:custGeom>
              <a:avLst/>
              <a:gdLst/>
              <a:ahLst/>
              <a:cxnLst>
                <a:cxn ang="0">
                  <a:pos x="118" y="99"/>
                </a:cxn>
                <a:cxn ang="0">
                  <a:pos x="118" y="217"/>
                </a:cxn>
                <a:cxn ang="0">
                  <a:pos x="185" y="295"/>
                </a:cxn>
                <a:cxn ang="0">
                  <a:pos x="267" y="268"/>
                </a:cxn>
                <a:cxn ang="0">
                  <a:pos x="327" y="375"/>
                </a:cxn>
                <a:cxn ang="0">
                  <a:pos x="215" y="397"/>
                </a:cxn>
                <a:cxn ang="0">
                  <a:pos x="73" y="335"/>
                </a:cxn>
                <a:cxn ang="0">
                  <a:pos x="0" y="175"/>
                </a:cxn>
                <a:cxn ang="0">
                  <a:pos x="56" y="0"/>
                </a:cxn>
                <a:cxn ang="0">
                  <a:pos x="118" y="99"/>
                </a:cxn>
                <a:cxn ang="0">
                  <a:pos x="118" y="99"/>
                </a:cxn>
              </a:cxnLst>
              <a:rect l="0" t="0" r="r" b="b"/>
              <a:pathLst>
                <a:path w="327" h="397">
                  <a:moveTo>
                    <a:pt x="118" y="99"/>
                  </a:moveTo>
                  <a:lnTo>
                    <a:pt x="118" y="217"/>
                  </a:lnTo>
                  <a:lnTo>
                    <a:pt x="185" y="295"/>
                  </a:lnTo>
                  <a:lnTo>
                    <a:pt x="267" y="268"/>
                  </a:lnTo>
                  <a:lnTo>
                    <a:pt x="327" y="375"/>
                  </a:lnTo>
                  <a:lnTo>
                    <a:pt x="215" y="397"/>
                  </a:lnTo>
                  <a:lnTo>
                    <a:pt x="73" y="335"/>
                  </a:lnTo>
                  <a:lnTo>
                    <a:pt x="0" y="175"/>
                  </a:lnTo>
                  <a:lnTo>
                    <a:pt x="56" y="0"/>
                  </a:lnTo>
                  <a:lnTo>
                    <a:pt x="118" y="99"/>
                  </a:lnTo>
                  <a:lnTo>
                    <a:pt x="118" y="99"/>
                  </a:lnTo>
                  <a:close/>
                </a:path>
              </a:pathLst>
            </a:custGeom>
            <a:solidFill>
              <a:srgbClr val="CFD9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1125538" y="4732338"/>
              <a:ext cx="184150" cy="49371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87" y="624"/>
                </a:cxn>
                <a:cxn ang="0">
                  <a:pos x="232" y="611"/>
                </a:cxn>
                <a:cxn ang="0">
                  <a:pos x="44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32" h="624">
                  <a:moveTo>
                    <a:pt x="0" y="14"/>
                  </a:moveTo>
                  <a:lnTo>
                    <a:pt x="187" y="624"/>
                  </a:lnTo>
                  <a:lnTo>
                    <a:pt x="232" y="611"/>
                  </a:lnTo>
                  <a:lnTo>
                    <a:pt x="44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020763" y="4852988"/>
              <a:ext cx="398463" cy="250825"/>
            </a:xfrm>
            <a:custGeom>
              <a:avLst/>
              <a:gdLst/>
              <a:ahLst/>
              <a:cxnLst>
                <a:cxn ang="0">
                  <a:pos x="23" y="318"/>
                </a:cxn>
                <a:cxn ang="0">
                  <a:pos x="502" y="40"/>
                </a:cxn>
                <a:cxn ang="0">
                  <a:pos x="480" y="0"/>
                </a:cxn>
                <a:cxn ang="0">
                  <a:pos x="0" y="280"/>
                </a:cxn>
                <a:cxn ang="0">
                  <a:pos x="23" y="318"/>
                </a:cxn>
                <a:cxn ang="0">
                  <a:pos x="23" y="318"/>
                </a:cxn>
              </a:cxnLst>
              <a:rect l="0" t="0" r="r" b="b"/>
              <a:pathLst>
                <a:path w="502" h="318">
                  <a:moveTo>
                    <a:pt x="23" y="318"/>
                  </a:moveTo>
                  <a:lnTo>
                    <a:pt x="502" y="40"/>
                  </a:lnTo>
                  <a:lnTo>
                    <a:pt x="480" y="0"/>
                  </a:lnTo>
                  <a:lnTo>
                    <a:pt x="0" y="280"/>
                  </a:lnTo>
                  <a:lnTo>
                    <a:pt x="23" y="318"/>
                  </a:lnTo>
                  <a:lnTo>
                    <a:pt x="23" y="3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012825" y="4870450"/>
              <a:ext cx="403225" cy="25082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485" y="316"/>
                </a:cxn>
                <a:cxn ang="0">
                  <a:pos x="508" y="276"/>
                </a:cxn>
                <a:cxn ang="0">
                  <a:pos x="21" y="0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508" h="316">
                  <a:moveTo>
                    <a:pt x="0" y="40"/>
                  </a:moveTo>
                  <a:lnTo>
                    <a:pt x="485" y="316"/>
                  </a:lnTo>
                  <a:lnTo>
                    <a:pt x="508" y="276"/>
                  </a:lnTo>
                  <a:lnTo>
                    <a:pt x="2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114425" y="4770438"/>
              <a:ext cx="201613" cy="455613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0" y="559"/>
                </a:cxn>
                <a:cxn ang="0">
                  <a:pos x="42" y="574"/>
                </a:cxn>
                <a:cxn ang="0">
                  <a:pos x="253" y="15"/>
                </a:cxn>
                <a:cxn ang="0">
                  <a:pos x="211" y="0"/>
                </a:cxn>
                <a:cxn ang="0">
                  <a:pos x="211" y="0"/>
                </a:cxn>
              </a:cxnLst>
              <a:rect l="0" t="0" r="r" b="b"/>
              <a:pathLst>
                <a:path w="253" h="574">
                  <a:moveTo>
                    <a:pt x="211" y="0"/>
                  </a:moveTo>
                  <a:lnTo>
                    <a:pt x="0" y="559"/>
                  </a:lnTo>
                  <a:lnTo>
                    <a:pt x="42" y="574"/>
                  </a:lnTo>
                  <a:lnTo>
                    <a:pt x="253" y="15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860425" y="4568825"/>
              <a:ext cx="190500" cy="231775"/>
            </a:xfrm>
            <a:custGeom>
              <a:avLst/>
              <a:gdLst/>
              <a:ahLst/>
              <a:cxnLst>
                <a:cxn ang="0">
                  <a:pos x="230" y="162"/>
                </a:cxn>
                <a:cxn ang="0">
                  <a:pos x="222" y="146"/>
                </a:cxn>
                <a:cxn ang="0">
                  <a:pos x="216" y="133"/>
                </a:cxn>
                <a:cxn ang="0">
                  <a:pos x="201" y="114"/>
                </a:cxn>
                <a:cxn ang="0">
                  <a:pos x="186" y="99"/>
                </a:cxn>
                <a:cxn ang="0">
                  <a:pos x="173" y="91"/>
                </a:cxn>
                <a:cxn ang="0">
                  <a:pos x="159" y="86"/>
                </a:cxn>
                <a:cxn ang="0">
                  <a:pos x="135" y="120"/>
                </a:cxn>
                <a:cxn ang="0">
                  <a:pos x="142" y="122"/>
                </a:cxn>
                <a:cxn ang="0">
                  <a:pos x="154" y="131"/>
                </a:cxn>
                <a:cxn ang="0">
                  <a:pos x="167" y="145"/>
                </a:cxn>
                <a:cxn ang="0">
                  <a:pos x="177" y="158"/>
                </a:cxn>
                <a:cxn ang="0">
                  <a:pos x="184" y="171"/>
                </a:cxn>
                <a:cxn ang="0">
                  <a:pos x="190" y="188"/>
                </a:cxn>
                <a:cxn ang="0">
                  <a:pos x="194" y="202"/>
                </a:cxn>
                <a:cxn ang="0">
                  <a:pos x="190" y="222"/>
                </a:cxn>
                <a:cxn ang="0">
                  <a:pos x="177" y="236"/>
                </a:cxn>
                <a:cxn ang="0">
                  <a:pos x="156" y="245"/>
                </a:cxn>
                <a:cxn ang="0">
                  <a:pos x="137" y="245"/>
                </a:cxn>
                <a:cxn ang="0">
                  <a:pos x="121" y="242"/>
                </a:cxn>
                <a:cxn ang="0">
                  <a:pos x="114" y="228"/>
                </a:cxn>
                <a:cxn ang="0">
                  <a:pos x="108" y="211"/>
                </a:cxn>
                <a:cxn ang="0">
                  <a:pos x="106" y="192"/>
                </a:cxn>
                <a:cxn ang="0">
                  <a:pos x="104" y="179"/>
                </a:cxn>
                <a:cxn ang="0">
                  <a:pos x="104" y="165"/>
                </a:cxn>
                <a:cxn ang="0">
                  <a:pos x="104" y="154"/>
                </a:cxn>
                <a:cxn ang="0">
                  <a:pos x="104" y="139"/>
                </a:cxn>
                <a:cxn ang="0">
                  <a:pos x="106" y="127"/>
                </a:cxn>
                <a:cxn ang="0">
                  <a:pos x="97" y="107"/>
                </a:cxn>
                <a:cxn ang="0">
                  <a:pos x="81" y="95"/>
                </a:cxn>
                <a:cxn ang="0">
                  <a:pos x="64" y="86"/>
                </a:cxn>
                <a:cxn ang="0">
                  <a:pos x="49" y="74"/>
                </a:cxn>
                <a:cxn ang="0">
                  <a:pos x="34" y="63"/>
                </a:cxn>
                <a:cxn ang="0">
                  <a:pos x="0" y="93"/>
                </a:cxn>
                <a:cxn ang="0">
                  <a:pos x="59" y="150"/>
                </a:cxn>
                <a:cxn ang="0">
                  <a:pos x="59" y="164"/>
                </a:cxn>
                <a:cxn ang="0">
                  <a:pos x="59" y="177"/>
                </a:cxn>
                <a:cxn ang="0">
                  <a:pos x="59" y="192"/>
                </a:cxn>
                <a:cxn ang="0">
                  <a:pos x="62" y="207"/>
                </a:cxn>
                <a:cxn ang="0">
                  <a:pos x="64" y="222"/>
                </a:cxn>
                <a:cxn ang="0">
                  <a:pos x="68" y="236"/>
                </a:cxn>
                <a:cxn ang="0">
                  <a:pos x="76" y="253"/>
                </a:cxn>
                <a:cxn ang="0">
                  <a:pos x="93" y="276"/>
                </a:cxn>
                <a:cxn ang="0">
                  <a:pos x="108" y="285"/>
                </a:cxn>
                <a:cxn ang="0">
                  <a:pos x="129" y="291"/>
                </a:cxn>
                <a:cxn ang="0">
                  <a:pos x="150" y="293"/>
                </a:cxn>
                <a:cxn ang="0">
                  <a:pos x="171" y="289"/>
                </a:cxn>
                <a:cxn ang="0">
                  <a:pos x="190" y="281"/>
                </a:cxn>
                <a:cxn ang="0">
                  <a:pos x="207" y="270"/>
                </a:cxn>
                <a:cxn ang="0">
                  <a:pos x="222" y="253"/>
                </a:cxn>
                <a:cxn ang="0">
                  <a:pos x="234" y="236"/>
                </a:cxn>
                <a:cxn ang="0">
                  <a:pos x="237" y="213"/>
                </a:cxn>
                <a:cxn ang="0">
                  <a:pos x="237" y="190"/>
                </a:cxn>
                <a:cxn ang="0">
                  <a:pos x="235" y="177"/>
                </a:cxn>
              </a:cxnLst>
              <a:rect l="0" t="0" r="r" b="b"/>
              <a:pathLst>
                <a:path w="239" h="293">
                  <a:moveTo>
                    <a:pt x="234" y="173"/>
                  </a:moveTo>
                  <a:lnTo>
                    <a:pt x="232" y="167"/>
                  </a:lnTo>
                  <a:lnTo>
                    <a:pt x="230" y="162"/>
                  </a:lnTo>
                  <a:lnTo>
                    <a:pt x="228" y="156"/>
                  </a:lnTo>
                  <a:lnTo>
                    <a:pt x="224" y="150"/>
                  </a:lnTo>
                  <a:lnTo>
                    <a:pt x="222" y="146"/>
                  </a:lnTo>
                  <a:lnTo>
                    <a:pt x="220" y="143"/>
                  </a:lnTo>
                  <a:lnTo>
                    <a:pt x="218" y="137"/>
                  </a:lnTo>
                  <a:lnTo>
                    <a:pt x="216" y="133"/>
                  </a:lnTo>
                  <a:lnTo>
                    <a:pt x="211" y="126"/>
                  </a:lnTo>
                  <a:lnTo>
                    <a:pt x="207" y="120"/>
                  </a:lnTo>
                  <a:lnTo>
                    <a:pt x="201" y="114"/>
                  </a:lnTo>
                  <a:lnTo>
                    <a:pt x="197" y="108"/>
                  </a:lnTo>
                  <a:lnTo>
                    <a:pt x="192" y="103"/>
                  </a:lnTo>
                  <a:lnTo>
                    <a:pt x="186" y="99"/>
                  </a:lnTo>
                  <a:lnTo>
                    <a:pt x="182" y="95"/>
                  </a:lnTo>
                  <a:lnTo>
                    <a:pt x="177" y="93"/>
                  </a:lnTo>
                  <a:lnTo>
                    <a:pt x="173" y="91"/>
                  </a:lnTo>
                  <a:lnTo>
                    <a:pt x="167" y="88"/>
                  </a:lnTo>
                  <a:lnTo>
                    <a:pt x="161" y="88"/>
                  </a:lnTo>
                  <a:lnTo>
                    <a:pt x="159" y="86"/>
                  </a:lnTo>
                  <a:lnTo>
                    <a:pt x="148" y="0"/>
                  </a:lnTo>
                  <a:lnTo>
                    <a:pt x="102" y="6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9" y="122"/>
                  </a:lnTo>
                  <a:lnTo>
                    <a:pt x="142" y="122"/>
                  </a:lnTo>
                  <a:lnTo>
                    <a:pt x="146" y="126"/>
                  </a:lnTo>
                  <a:lnTo>
                    <a:pt x="150" y="127"/>
                  </a:lnTo>
                  <a:lnTo>
                    <a:pt x="154" y="131"/>
                  </a:lnTo>
                  <a:lnTo>
                    <a:pt x="159" y="133"/>
                  </a:lnTo>
                  <a:lnTo>
                    <a:pt x="163" y="139"/>
                  </a:lnTo>
                  <a:lnTo>
                    <a:pt x="167" y="145"/>
                  </a:lnTo>
                  <a:lnTo>
                    <a:pt x="173" y="150"/>
                  </a:lnTo>
                  <a:lnTo>
                    <a:pt x="175" y="154"/>
                  </a:lnTo>
                  <a:lnTo>
                    <a:pt x="177" y="158"/>
                  </a:lnTo>
                  <a:lnTo>
                    <a:pt x="178" y="162"/>
                  </a:lnTo>
                  <a:lnTo>
                    <a:pt x="182" y="167"/>
                  </a:lnTo>
                  <a:lnTo>
                    <a:pt x="184" y="171"/>
                  </a:lnTo>
                  <a:lnTo>
                    <a:pt x="186" y="177"/>
                  </a:lnTo>
                  <a:lnTo>
                    <a:pt x="188" y="183"/>
                  </a:lnTo>
                  <a:lnTo>
                    <a:pt x="190" y="188"/>
                  </a:lnTo>
                  <a:lnTo>
                    <a:pt x="192" y="192"/>
                  </a:lnTo>
                  <a:lnTo>
                    <a:pt x="194" y="196"/>
                  </a:lnTo>
                  <a:lnTo>
                    <a:pt x="194" y="202"/>
                  </a:lnTo>
                  <a:lnTo>
                    <a:pt x="194" y="205"/>
                  </a:lnTo>
                  <a:lnTo>
                    <a:pt x="192" y="213"/>
                  </a:lnTo>
                  <a:lnTo>
                    <a:pt x="190" y="222"/>
                  </a:lnTo>
                  <a:lnTo>
                    <a:pt x="186" y="228"/>
                  </a:lnTo>
                  <a:lnTo>
                    <a:pt x="182" y="234"/>
                  </a:lnTo>
                  <a:lnTo>
                    <a:pt x="177" y="236"/>
                  </a:lnTo>
                  <a:lnTo>
                    <a:pt x="171" y="242"/>
                  </a:lnTo>
                  <a:lnTo>
                    <a:pt x="161" y="242"/>
                  </a:lnTo>
                  <a:lnTo>
                    <a:pt x="156" y="245"/>
                  </a:lnTo>
                  <a:lnTo>
                    <a:pt x="148" y="245"/>
                  </a:lnTo>
                  <a:lnTo>
                    <a:pt x="142" y="247"/>
                  </a:lnTo>
                  <a:lnTo>
                    <a:pt x="137" y="245"/>
                  </a:lnTo>
                  <a:lnTo>
                    <a:pt x="131" y="245"/>
                  </a:lnTo>
                  <a:lnTo>
                    <a:pt x="125" y="242"/>
                  </a:lnTo>
                  <a:lnTo>
                    <a:pt x="121" y="242"/>
                  </a:lnTo>
                  <a:lnTo>
                    <a:pt x="119" y="238"/>
                  </a:lnTo>
                  <a:lnTo>
                    <a:pt x="116" y="234"/>
                  </a:lnTo>
                  <a:lnTo>
                    <a:pt x="114" y="228"/>
                  </a:lnTo>
                  <a:lnTo>
                    <a:pt x="112" y="224"/>
                  </a:lnTo>
                  <a:lnTo>
                    <a:pt x="110" y="217"/>
                  </a:lnTo>
                  <a:lnTo>
                    <a:pt x="108" y="211"/>
                  </a:lnTo>
                  <a:lnTo>
                    <a:pt x="108" y="203"/>
                  </a:lnTo>
                  <a:lnTo>
                    <a:pt x="108" y="196"/>
                  </a:lnTo>
                  <a:lnTo>
                    <a:pt x="106" y="192"/>
                  </a:lnTo>
                  <a:lnTo>
                    <a:pt x="106" y="188"/>
                  </a:lnTo>
                  <a:lnTo>
                    <a:pt x="104" y="183"/>
                  </a:lnTo>
                  <a:lnTo>
                    <a:pt x="104" y="179"/>
                  </a:lnTo>
                  <a:lnTo>
                    <a:pt x="104" y="175"/>
                  </a:lnTo>
                  <a:lnTo>
                    <a:pt x="104" y="171"/>
                  </a:lnTo>
                  <a:lnTo>
                    <a:pt x="104" y="165"/>
                  </a:lnTo>
                  <a:lnTo>
                    <a:pt x="104" y="162"/>
                  </a:lnTo>
                  <a:lnTo>
                    <a:pt x="104" y="158"/>
                  </a:lnTo>
                  <a:lnTo>
                    <a:pt x="104" y="154"/>
                  </a:lnTo>
                  <a:lnTo>
                    <a:pt x="104" y="148"/>
                  </a:lnTo>
                  <a:lnTo>
                    <a:pt x="104" y="145"/>
                  </a:lnTo>
                  <a:lnTo>
                    <a:pt x="104" y="139"/>
                  </a:lnTo>
                  <a:lnTo>
                    <a:pt x="104" y="135"/>
                  </a:lnTo>
                  <a:lnTo>
                    <a:pt x="106" y="131"/>
                  </a:lnTo>
                  <a:lnTo>
                    <a:pt x="106" y="127"/>
                  </a:lnTo>
                  <a:lnTo>
                    <a:pt x="108" y="114"/>
                  </a:lnTo>
                  <a:lnTo>
                    <a:pt x="102" y="110"/>
                  </a:lnTo>
                  <a:lnTo>
                    <a:pt x="97" y="107"/>
                  </a:lnTo>
                  <a:lnTo>
                    <a:pt x="91" y="103"/>
                  </a:lnTo>
                  <a:lnTo>
                    <a:pt x="85" y="99"/>
                  </a:lnTo>
                  <a:lnTo>
                    <a:pt x="81" y="95"/>
                  </a:lnTo>
                  <a:lnTo>
                    <a:pt x="76" y="91"/>
                  </a:lnTo>
                  <a:lnTo>
                    <a:pt x="70" y="88"/>
                  </a:lnTo>
                  <a:lnTo>
                    <a:pt x="64" y="86"/>
                  </a:lnTo>
                  <a:lnTo>
                    <a:pt x="59" y="82"/>
                  </a:lnTo>
                  <a:lnTo>
                    <a:pt x="55" y="76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0" y="67"/>
                  </a:lnTo>
                  <a:lnTo>
                    <a:pt x="34" y="63"/>
                  </a:lnTo>
                  <a:lnTo>
                    <a:pt x="28" y="59"/>
                  </a:lnTo>
                  <a:lnTo>
                    <a:pt x="24" y="57"/>
                  </a:lnTo>
                  <a:lnTo>
                    <a:pt x="0" y="93"/>
                  </a:lnTo>
                  <a:lnTo>
                    <a:pt x="62" y="137"/>
                  </a:lnTo>
                  <a:lnTo>
                    <a:pt x="61" y="143"/>
                  </a:lnTo>
                  <a:lnTo>
                    <a:pt x="59" y="150"/>
                  </a:lnTo>
                  <a:lnTo>
                    <a:pt x="59" y="154"/>
                  </a:lnTo>
                  <a:lnTo>
                    <a:pt x="59" y="160"/>
                  </a:lnTo>
                  <a:lnTo>
                    <a:pt x="59" y="164"/>
                  </a:lnTo>
                  <a:lnTo>
                    <a:pt x="59" y="167"/>
                  </a:lnTo>
                  <a:lnTo>
                    <a:pt x="59" y="173"/>
                  </a:lnTo>
                  <a:lnTo>
                    <a:pt x="59" y="177"/>
                  </a:lnTo>
                  <a:lnTo>
                    <a:pt x="59" y="183"/>
                  </a:lnTo>
                  <a:lnTo>
                    <a:pt x="59" y="188"/>
                  </a:lnTo>
                  <a:lnTo>
                    <a:pt x="59" y="192"/>
                  </a:lnTo>
                  <a:lnTo>
                    <a:pt x="61" y="198"/>
                  </a:lnTo>
                  <a:lnTo>
                    <a:pt x="62" y="202"/>
                  </a:lnTo>
                  <a:lnTo>
                    <a:pt x="62" y="207"/>
                  </a:lnTo>
                  <a:lnTo>
                    <a:pt x="62" y="213"/>
                  </a:lnTo>
                  <a:lnTo>
                    <a:pt x="64" y="217"/>
                  </a:lnTo>
                  <a:lnTo>
                    <a:pt x="64" y="222"/>
                  </a:lnTo>
                  <a:lnTo>
                    <a:pt x="66" y="228"/>
                  </a:lnTo>
                  <a:lnTo>
                    <a:pt x="66" y="232"/>
                  </a:lnTo>
                  <a:lnTo>
                    <a:pt x="68" y="236"/>
                  </a:lnTo>
                  <a:lnTo>
                    <a:pt x="70" y="242"/>
                  </a:lnTo>
                  <a:lnTo>
                    <a:pt x="72" y="247"/>
                  </a:lnTo>
                  <a:lnTo>
                    <a:pt x="76" y="253"/>
                  </a:lnTo>
                  <a:lnTo>
                    <a:pt x="81" y="262"/>
                  </a:lnTo>
                  <a:lnTo>
                    <a:pt x="85" y="268"/>
                  </a:lnTo>
                  <a:lnTo>
                    <a:pt x="93" y="276"/>
                  </a:lnTo>
                  <a:lnTo>
                    <a:pt x="97" y="280"/>
                  </a:lnTo>
                  <a:lnTo>
                    <a:pt x="102" y="283"/>
                  </a:lnTo>
                  <a:lnTo>
                    <a:pt x="108" y="285"/>
                  </a:lnTo>
                  <a:lnTo>
                    <a:pt x="116" y="289"/>
                  </a:lnTo>
                  <a:lnTo>
                    <a:pt x="121" y="291"/>
                  </a:lnTo>
                  <a:lnTo>
                    <a:pt x="129" y="291"/>
                  </a:lnTo>
                  <a:lnTo>
                    <a:pt x="137" y="293"/>
                  </a:lnTo>
                  <a:lnTo>
                    <a:pt x="142" y="293"/>
                  </a:lnTo>
                  <a:lnTo>
                    <a:pt x="150" y="293"/>
                  </a:lnTo>
                  <a:lnTo>
                    <a:pt x="156" y="293"/>
                  </a:lnTo>
                  <a:lnTo>
                    <a:pt x="163" y="291"/>
                  </a:lnTo>
                  <a:lnTo>
                    <a:pt x="171" y="289"/>
                  </a:lnTo>
                  <a:lnTo>
                    <a:pt x="177" y="287"/>
                  </a:lnTo>
                  <a:lnTo>
                    <a:pt x="184" y="285"/>
                  </a:lnTo>
                  <a:lnTo>
                    <a:pt x="190" y="281"/>
                  </a:lnTo>
                  <a:lnTo>
                    <a:pt x="196" y="280"/>
                  </a:lnTo>
                  <a:lnTo>
                    <a:pt x="201" y="274"/>
                  </a:lnTo>
                  <a:lnTo>
                    <a:pt x="207" y="270"/>
                  </a:lnTo>
                  <a:lnTo>
                    <a:pt x="213" y="264"/>
                  </a:lnTo>
                  <a:lnTo>
                    <a:pt x="218" y="261"/>
                  </a:lnTo>
                  <a:lnTo>
                    <a:pt x="222" y="253"/>
                  </a:lnTo>
                  <a:lnTo>
                    <a:pt x="226" y="249"/>
                  </a:lnTo>
                  <a:lnTo>
                    <a:pt x="228" y="242"/>
                  </a:lnTo>
                  <a:lnTo>
                    <a:pt x="234" y="236"/>
                  </a:lnTo>
                  <a:lnTo>
                    <a:pt x="234" y="228"/>
                  </a:lnTo>
                  <a:lnTo>
                    <a:pt x="235" y="222"/>
                  </a:lnTo>
                  <a:lnTo>
                    <a:pt x="237" y="213"/>
                  </a:lnTo>
                  <a:lnTo>
                    <a:pt x="239" y="207"/>
                  </a:lnTo>
                  <a:lnTo>
                    <a:pt x="237" y="198"/>
                  </a:lnTo>
                  <a:lnTo>
                    <a:pt x="237" y="190"/>
                  </a:lnTo>
                  <a:lnTo>
                    <a:pt x="235" y="186"/>
                  </a:lnTo>
                  <a:lnTo>
                    <a:pt x="235" y="183"/>
                  </a:lnTo>
                  <a:lnTo>
                    <a:pt x="235" y="177"/>
                  </a:lnTo>
                  <a:lnTo>
                    <a:pt x="234" y="173"/>
                  </a:lnTo>
                  <a:lnTo>
                    <a:pt x="234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838200" y="4545013"/>
              <a:ext cx="141288" cy="104775"/>
            </a:xfrm>
            <a:custGeom>
              <a:avLst/>
              <a:gdLst/>
              <a:ahLst/>
              <a:cxnLst>
                <a:cxn ang="0">
                  <a:pos x="38" y="133"/>
                </a:cxn>
                <a:cxn ang="0">
                  <a:pos x="179" y="43"/>
                </a:cxn>
                <a:cxn ang="0">
                  <a:pos x="173" y="0"/>
                </a:cxn>
                <a:cxn ang="0">
                  <a:pos x="0" y="106"/>
                </a:cxn>
                <a:cxn ang="0">
                  <a:pos x="38" y="133"/>
                </a:cxn>
                <a:cxn ang="0">
                  <a:pos x="38" y="133"/>
                </a:cxn>
              </a:cxnLst>
              <a:rect l="0" t="0" r="r" b="b"/>
              <a:pathLst>
                <a:path w="179" h="133">
                  <a:moveTo>
                    <a:pt x="38" y="133"/>
                  </a:moveTo>
                  <a:lnTo>
                    <a:pt x="179" y="43"/>
                  </a:lnTo>
                  <a:lnTo>
                    <a:pt x="173" y="0"/>
                  </a:lnTo>
                  <a:lnTo>
                    <a:pt x="0" y="106"/>
                  </a:lnTo>
                  <a:lnTo>
                    <a:pt x="38" y="133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636588" y="4683125"/>
              <a:ext cx="382588" cy="484188"/>
            </a:xfrm>
            <a:custGeom>
              <a:avLst/>
              <a:gdLst/>
              <a:ahLst/>
              <a:cxnLst>
                <a:cxn ang="0">
                  <a:pos x="457" y="467"/>
                </a:cxn>
                <a:cxn ang="0">
                  <a:pos x="440" y="492"/>
                </a:cxn>
                <a:cxn ang="0">
                  <a:pos x="405" y="524"/>
                </a:cxn>
                <a:cxn ang="0">
                  <a:pos x="369" y="547"/>
                </a:cxn>
                <a:cxn ang="0">
                  <a:pos x="345" y="556"/>
                </a:cxn>
                <a:cxn ang="0">
                  <a:pos x="316" y="562"/>
                </a:cxn>
                <a:cxn ang="0">
                  <a:pos x="295" y="566"/>
                </a:cxn>
                <a:cxn ang="0">
                  <a:pos x="268" y="564"/>
                </a:cxn>
                <a:cxn ang="0">
                  <a:pos x="244" y="562"/>
                </a:cxn>
                <a:cxn ang="0">
                  <a:pos x="194" y="549"/>
                </a:cxn>
                <a:cxn ang="0">
                  <a:pos x="147" y="526"/>
                </a:cxn>
                <a:cxn ang="0">
                  <a:pos x="109" y="494"/>
                </a:cxn>
                <a:cxn ang="0">
                  <a:pos x="82" y="456"/>
                </a:cxn>
                <a:cxn ang="0">
                  <a:pos x="61" y="416"/>
                </a:cxn>
                <a:cxn ang="0">
                  <a:pos x="50" y="372"/>
                </a:cxn>
                <a:cxn ang="0">
                  <a:pos x="46" y="328"/>
                </a:cxn>
                <a:cxn ang="0">
                  <a:pos x="48" y="283"/>
                </a:cxn>
                <a:cxn ang="0">
                  <a:pos x="55" y="239"/>
                </a:cxn>
                <a:cxn ang="0">
                  <a:pos x="69" y="203"/>
                </a:cxn>
                <a:cxn ang="0">
                  <a:pos x="84" y="169"/>
                </a:cxn>
                <a:cxn ang="0">
                  <a:pos x="103" y="140"/>
                </a:cxn>
                <a:cxn ang="0">
                  <a:pos x="126" y="123"/>
                </a:cxn>
                <a:cxn ang="0">
                  <a:pos x="156" y="108"/>
                </a:cxn>
                <a:cxn ang="0">
                  <a:pos x="187" y="98"/>
                </a:cxn>
                <a:cxn ang="0">
                  <a:pos x="217" y="93"/>
                </a:cxn>
                <a:cxn ang="0">
                  <a:pos x="244" y="89"/>
                </a:cxn>
                <a:cxn ang="0">
                  <a:pos x="265" y="89"/>
                </a:cxn>
                <a:cxn ang="0">
                  <a:pos x="287" y="91"/>
                </a:cxn>
                <a:cxn ang="0">
                  <a:pos x="308" y="77"/>
                </a:cxn>
                <a:cxn ang="0">
                  <a:pos x="329" y="62"/>
                </a:cxn>
                <a:cxn ang="0">
                  <a:pos x="352" y="49"/>
                </a:cxn>
                <a:cxn ang="0">
                  <a:pos x="263" y="45"/>
                </a:cxn>
                <a:cxn ang="0">
                  <a:pos x="232" y="45"/>
                </a:cxn>
                <a:cxn ang="0">
                  <a:pos x="206" y="49"/>
                </a:cxn>
                <a:cxn ang="0">
                  <a:pos x="175" y="55"/>
                </a:cxn>
                <a:cxn ang="0">
                  <a:pos x="147" y="62"/>
                </a:cxn>
                <a:cxn ang="0">
                  <a:pos x="116" y="77"/>
                </a:cxn>
                <a:cxn ang="0">
                  <a:pos x="86" y="97"/>
                </a:cxn>
                <a:cxn ang="0">
                  <a:pos x="55" y="127"/>
                </a:cxn>
                <a:cxn ang="0">
                  <a:pos x="33" y="165"/>
                </a:cxn>
                <a:cxn ang="0">
                  <a:pos x="16" y="211"/>
                </a:cxn>
                <a:cxn ang="0">
                  <a:pos x="4" y="260"/>
                </a:cxn>
                <a:cxn ang="0">
                  <a:pos x="0" y="311"/>
                </a:cxn>
                <a:cxn ang="0">
                  <a:pos x="4" y="365"/>
                </a:cxn>
                <a:cxn ang="0">
                  <a:pos x="14" y="416"/>
                </a:cxn>
                <a:cxn ang="0">
                  <a:pos x="35" y="467"/>
                </a:cxn>
                <a:cxn ang="0">
                  <a:pos x="63" y="511"/>
                </a:cxn>
                <a:cxn ang="0">
                  <a:pos x="103" y="551"/>
                </a:cxn>
                <a:cxn ang="0">
                  <a:pos x="154" y="581"/>
                </a:cxn>
                <a:cxn ang="0">
                  <a:pos x="217" y="604"/>
                </a:cxn>
                <a:cxn ang="0">
                  <a:pos x="242" y="608"/>
                </a:cxn>
                <a:cxn ang="0">
                  <a:pos x="267" y="610"/>
                </a:cxn>
                <a:cxn ang="0">
                  <a:pos x="289" y="610"/>
                </a:cxn>
                <a:cxn ang="0">
                  <a:pos x="314" y="608"/>
                </a:cxn>
                <a:cxn ang="0">
                  <a:pos x="335" y="602"/>
                </a:cxn>
                <a:cxn ang="0">
                  <a:pos x="358" y="596"/>
                </a:cxn>
                <a:cxn ang="0">
                  <a:pos x="386" y="583"/>
                </a:cxn>
                <a:cxn ang="0">
                  <a:pos x="415" y="566"/>
                </a:cxn>
                <a:cxn ang="0">
                  <a:pos x="451" y="536"/>
                </a:cxn>
                <a:cxn ang="0">
                  <a:pos x="483" y="496"/>
                </a:cxn>
              </a:cxnLst>
              <a:rect l="0" t="0" r="r" b="b"/>
              <a:pathLst>
                <a:path w="483" h="610">
                  <a:moveTo>
                    <a:pt x="466" y="450"/>
                  </a:moveTo>
                  <a:lnTo>
                    <a:pt x="462" y="454"/>
                  </a:lnTo>
                  <a:lnTo>
                    <a:pt x="461" y="460"/>
                  </a:lnTo>
                  <a:lnTo>
                    <a:pt x="457" y="463"/>
                  </a:lnTo>
                  <a:lnTo>
                    <a:pt x="457" y="467"/>
                  </a:lnTo>
                  <a:lnTo>
                    <a:pt x="453" y="473"/>
                  </a:lnTo>
                  <a:lnTo>
                    <a:pt x="451" y="477"/>
                  </a:lnTo>
                  <a:lnTo>
                    <a:pt x="447" y="480"/>
                  </a:lnTo>
                  <a:lnTo>
                    <a:pt x="445" y="484"/>
                  </a:lnTo>
                  <a:lnTo>
                    <a:pt x="440" y="492"/>
                  </a:lnTo>
                  <a:lnTo>
                    <a:pt x="432" y="499"/>
                  </a:lnTo>
                  <a:lnTo>
                    <a:pt x="426" y="507"/>
                  </a:lnTo>
                  <a:lnTo>
                    <a:pt x="421" y="513"/>
                  </a:lnTo>
                  <a:lnTo>
                    <a:pt x="411" y="518"/>
                  </a:lnTo>
                  <a:lnTo>
                    <a:pt x="405" y="524"/>
                  </a:lnTo>
                  <a:lnTo>
                    <a:pt x="398" y="530"/>
                  </a:lnTo>
                  <a:lnTo>
                    <a:pt x="392" y="536"/>
                  </a:lnTo>
                  <a:lnTo>
                    <a:pt x="383" y="539"/>
                  </a:lnTo>
                  <a:lnTo>
                    <a:pt x="377" y="545"/>
                  </a:lnTo>
                  <a:lnTo>
                    <a:pt x="369" y="547"/>
                  </a:lnTo>
                  <a:lnTo>
                    <a:pt x="362" y="551"/>
                  </a:lnTo>
                  <a:lnTo>
                    <a:pt x="358" y="553"/>
                  </a:lnTo>
                  <a:lnTo>
                    <a:pt x="354" y="553"/>
                  </a:lnTo>
                  <a:lnTo>
                    <a:pt x="348" y="555"/>
                  </a:lnTo>
                  <a:lnTo>
                    <a:pt x="345" y="556"/>
                  </a:lnTo>
                  <a:lnTo>
                    <a:pt x="337" y="558"/>
                  </a:lnTo>
                  <a:lnTo>
                    <a:pt x="329" y="562"/>
                  </a:lnTo>
                  <a:lnTo>
                    <a:pt x="324" y="562"/>
                  </a:lnTo>
                  <a:lnTo>
                    <a:pt x="320" y="562"/>
                  </a:lnTo>
                  <a:lnTo>
                    <a:pt x="316" y="562"/>
                  </a:lnTo>
                  <a:lnTo>
                    <a:pt x="312" y="562"/>
                  </a:lnTo>
                  <a:lnTo>
                    <a:pt x="307" y="562"/>
                  </a:lnTo>
                  <a:lnTo>
                    <a:pt x="303" y="564"/>
                  </a:lnTo>
                  <a:lnTo>
                    <a:pt x="299" y="564"/>
                  </a:lnTo>
                  <a:lnTo>
                    <a:pt x="295" y="566"/>
                  </a:lnTo>
                  <a:lnTo>
                    <a:pt x="289" y="566"/>
                  </a:lnTo>
                  <a:lnTo>
                    <a:pt x="286" y="566"/>
                  </a:lnTo>
                  <a:lnTo>
                    <a:pt x="280" y="566"/>
                  </a:lnTo>
                  <a:lnTo>
                    <a:pt x="278" y="566"/>
                  </a:lnTo>
                  <a:lnTo>
                    <a:pt x="268" y="564"/>
                  </a:lnTo>
                  <a:lnTo>
                    <a:pt x="261" y="564"/>
                  </a:lnTo>
                  <a:lnTo>
                    <a:pt x="257" y="564"/>
                  </a:lnTo>
                  <a:lnTo>
                    <a:pt x="251" y="562"/>
                  </a:lnTo>
                  <a:lnTo>
                    <a:pt x="249" y="562"/>
                  </a:lnTo>
                  <a:lnTo>
                    <a:pt x="244" y="562"/>
                  </a:lnTo>
                  <a:lnTo>
                    <a:pt x="236" y="562"/>
                  </a:lnTo>
                  <a:lnTo>
                    <a:pt x="229" y="560"/>
                  </a:lnTo>
                  <a:lnTo>
                    <a:pt x="215" y="556"/>
                  </a:lnTo>
                  <a:lnTo>
                    <a:pt x="204" y="553"/>
                  </a:lnTo>
                  <a:lnTo>
                    <a:pt x="194" y="549"/>
                  </a:lnTo>
                  <a:lnTo>
                    <a:pt x="183" y="545"/>
                  </a:lnTo>
                  <a:lnTo>
                    <a:pt x="173" y="539"/>
                  </a:lnTo>
                  <a:lnTo>
                    <a:pt x="164" y="536"/>
                  </a:lnTo>
                  <a:lnTo>
                    <a:pt x="154" y="530"/>
                  </a:lnTo>
                  <a:lnTo>
                    <a:pt x="147" y="526"/>
                  </a:lnTo>
                  <a:lnTo>
                    <a:pt x="137" y="518"/>
                  </a:lnTo>
                  <a:lnTo>
                    <a:pt x="130" y="513"/>
                  </a:lnTo>
                  <a:lnTo>
                    <a:pt x="124" y="507"/>
                  </a:lnTo>
                  <a:lnTo>
                    <a:pt x="116" y="499"/>
                  </a:lnTo>
                  <a:lnTo>
                    <a:pt x="109" y="494"/>
                  </a:lnTo>
                  <a:lnTo>
                    <a:pt x="103" y="486"/>
                  </a:lnTo>
                  <a:lnTo>
                    <a:pt x="97" y="479"/>
                  </a:lnTo>
                  <a:lnTo>
                    <a:pt x="92" y="473"/>
                  </a:lnTo>
                  <a:lnTo>
                    <a:pt x="86" y="465"/>
                  </a:lnTo>
                  <a:lnTo>
                    <a:pt x="82" y="456"/>
                  </a:lnTo>
                  <a:lnTo>
                    <a:pt x="78" y="448"/>
                  </a:lnTo>
                  <a:lnTo>
                    <a:pt x="73" y="442"/>
                  </a:lnTo>
                  <a:lnTo>
                    <a:pt x="69" y="433"/>
                  </a:lnTo>
                  <a:lnTo>
                    <a:pt x="67" y="425"/>
                  </a:lnTo>
                  <a:lnTo>
                    <a:pt x="61" y="416"/>
                  </a:lnTo>
                  <a:lnTo>
                    <a:pt x="59" y="408"/>
                  </a:lnTo>
                  <a:lnTo>
                    <a:pt x="57" y="399"/>
                  </a:lnTo>
                  <a:lnTo>
                    <a:pt x="55" y="391"/>
                  </a:lnTo>
                  <a:lnTo>
                    <a:pt x="52" y="382"/>
                  </a:lnTo>
                  <a:lnTo>
                    <a:pt x="50" y="372"/>
                  </a:lnTo>
                  <a:lnTo>
                    <a:pt x="50" y="363"/>
                  </a:lnTo>
                  <a:lnTo>
                    <a:pt x="48" y="355"/>
                  </a:lnTo>
                  <a:lnTo>
                    <a:pt x="48" y="346"/>
                  </a:lnTo>
                  <a:lnTo>
                    <a:pt x="48" y="336"/>
                  </a:lnTo>
                  <a:lnTo>
                    <a:pt x="46" y="328"/>
                  </a:lnTo>
                  <a:lnTo>
                    <a:pt x="46" y="319"/>
                  </a:lnTo>
                  <a:lnTo>
                    <a:pt x="46" y="309"/>
                  </a:lnTo>
                  <a:lnTo>
                    <a:pt x="46" y="300"/>
                  </a:lnTo>
                  <a:lnTo>
                    <a:pt x="46" y="290"/>
                  </a:lnTo>
                  <a:lnTo>
                    <a:pt x="48" y="283"/>
                  </a:lnTo>
                  <a:lnTo>
                    <a:pt x="48" y="273"/>
                  </a:lnTo>
                  <a:lnTo>
                    <a:pt x="50" y="266"/>
                  </a:lnTo>
                  <a:lnTo>
                    <a:pt x="52" y="256"/>
                  </a:lnTo>
                  <a:lnTo>
                    <a:pt x="52" y="249"/>
                  </a:lnTo>
                  <a:lnTo>
                    <a:pt x="55" y="239"/>
                  </a:lnTo>
                  <a:lnTo>
                    <a:pt x="57" y="231"/>
                  </a:lnTo>
                  <a:lnTo>
                    <a:pt x="59" y="224"/>
                  </a:lnTo>
                  <a:lnTo>
                    <a:pt x="61" y="216"/>
                  </a:lnTo>
                  <a:lnTo>
                    <a:pt x="65" y="209"/>
                  </a:lnTo>
                  <a:lnTo>
                    <a:pt x="69" y="203"/>
                  </a:lnTo>
                  <a:lnTo>
                    <a:pt x="71" y="193"/>
                  </a:lnTo>
                  <a:lnTo>
                    <a:pt x="73" y="188"/>
                  </a:lnTo>
                  <a:lnTo>
                    <a:pt x="76" y="180"/>
                  </a:lnTo>
                  <a:lnTo>
                    <a:pt x="80" y="174"/>
                  </a:lnTo>
                  <a:lnTo>
                    <a:pt x="84" y="169"/>
                  </a:lnTo>
                  <a:lnTo>
                    <a:pt x="88" y="163"/>
                  </a:lnTo>
                  <a:lnTo>
                    <a:pt x="92" y="157"/>
                  </a:lnTo>
                  <a:lnTo>
                    <a:pt x="97" y="152"/>
                  </a:lnTo>
                  <a:lnTo>
                    <a:pt x="101" y="146"/>
                  </a:lnTo>
                  <a:lnTo>
                    <a:pt x="103" y="140"/>
                  </a:lnTo>
                  <a:lnTo>
                    <a:pt x="109" y="136"/>
                  </a:lnTo>
                  <a:lnTo>
                    <a:pt x="113" y="133"/>
                  </a:lnTo>
                  <a:lnTo>
                    <a:pt x="118" y="129"/>
                  </a:lnTo>
                  <a:lnTo>
                    <a:pt x="122" y="125"/>
                  </a:lnTo>
                  <a:lnTo>
                    <a:pt x="126" y="123"/>
                  </a:lnTo>
                  <a:lnTo>
                    <a:pt x="132" y="119"/>
                  </a:lnTo>
                  <a:lnTo>
                    <a:pt x="137" y="117"/>
                  </a:lnTo>
                  <a:lnTo>
                    <a:pt x="143" y="114"/>
                  </a:lnTo>
                  <a:lnTo>
                    <a:pt x="149" y="112"/>
                  </a:lnTo>
                  <a:lnTo>
                    <a:pt x="156" y="108"/>
                  </a:lnTo>
                  <a:lnTo>
                    <a:pt x="162" y="106"/>
                  </a:lnTo>
                  <a:lnTo>
                    <a:pt x="168" y="104"/>
                  </a:lnTo>
                  <a:lnTo>
                    <a:pt x="173" y="102"/>
                  </a:lnTo>
                  <a:lnTo>
                    <a:pt x="181" y="100"/>
                  </a:lnTo>
                  <a:lnTo>
                    <a:pt x="187" y="98"/>
                  </a:lnTo>
                  <a:lnTo>
                    <a:pt x="192" y="97"/>
                  </a:lnTo>
                  <a:lnTo>
                    <a:pt x="200" y="95"/>
                  </a:lnTo>
                  <a:lnTo>
                    <a:pt x="206" y="95"/>
                  </a:lnTo>
                  <a:lnTo>
                    <a:pt x="211" y="95"/>
                  </a:lnTo>
                  <a:lnTo>
                    <a:pt x="217" y="93"/>
                  </a:lnTo>
                  <a:lnTo>
                    <a:pt x="223" y="93"/>
                  </a:lnTo>
                  <a:lnTo>
                    <a:pt x="229" y="93"/>
                  </a:lnTo>
                  <a:lnTo>
                    <a:pt x="234" y="91"/>
                  </a:lnTo>
                  <a:lnTo>
                    <a:pt x="238" y="91"/>
                  </a:lnTo>
                  <a:lnTo>
                    <a:pt x="244" y="89"/>
                  </a:lnTo>
                  <a:lnTo>
                    <a:pt x="249" y="89"/>
                  </a:lnTo>
                  <a:lnTo>
                    <a:pt x="253" y="89"/>
                  </a:lnTo>
                  <a:lnTo>
                    <a:pt x="257" y="89"/>
                  </a:lnTo>
                  <a:lnTo>
                    <a:pt x="261" y="89"/>
                  </a:lnTo>
                  <a:lnTo>
                    <a:pt x="265" y="89"/>
                  </a:lnTo>
                  <a:lnTo>
                    <a:pt x="270" y="89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80" y="91"/>
                  </a:lnTo>
                  <a:lnTo>
                    <a:pt x="287" y="91"/>
                  </a:lnTo>
                  <a:lnTo>
                    <a:pt x="291" y="89"/>
                  </a:lnTo>
                  <a:lnTo>
                    <a:pt x="295" y="85"/>
                  </a:lnTo>
                  <a:lnTo>
                    <a:pt x="301" y="81"/>
                  </a:lnTo>
                  <a:lnTo>
                    <a:pt x="305" y="79"/>
                  </a:lnTo>
                  <a:lnTo>
                    <a:pt x="308" y="77"/>
                  </a:lnTo>
                  <a:lnTo>
                    <a:pt x="312" y="74"/>
                  </a:lnTo>
                  <a:lnTo>
                    <a:pt x="318" y="70"/>
                  </a:lnTo>
                  <a:lnTo>
                    <a:pt x="322" y="68"/>
                  </a:lnTo>
                  <a:lnTo>
                    <a:pt x="326" y="64"/>
                  </a:lnTo>
                  <a:lnTo>
                    <a:pt x="329" y="62"/>
                  </a:lnTo>
                  <a:lnTo>
                    <a:pt x="335" y="58"/>
                  </a:lnTo>
                  <a:lnTo>
                    <a:pt x="339" y="57"/>
                  </a:lnTo>
                  <a:lnTo>
                    <a:pt x="343" y="53"/>
                  </a:lnTo>
                  <a:lnTo>
                    <a:pt x="348" y="51"/>
                  </a:lnTo>
                  <a:lnTo>
                    <a:pt x="352" y="49"/>
                  </a:lnTo>
                  <a:lnTo>
                    <a:pt x="358" y="45"/>
                  </a:lnTo>
                  <a:lnTo>
                    <a:pt x="352" y="0"/>
                  </a:lnTo>
                  <a:lnTo>
                    <a:pt x="274" y="45"/>
                  </a:lnTo>
                  <a:lnTo>
                    <a:pt x="268" y="45"/>
                  </a:lnTo>
                  <a:lnTo>
                    <a:pt x="263" y="45"/>
                  </a:lnTo>
                  <a:lnTo>
                    <a:pt x="255" y="45"/>
                  </a:lnTo>
                  <a:lnTo>
                    <a:pt x="248" y="45"/>
                  </a:lnTo>
                  <a:lnTo>
                    <a:pt x="242" y="45"/>
                  </a:lnTo>
                  <a:lnTo>
                    <a:pt x="238" y="45"/>
                  </a:lnTo>
                  <a:lnTo>
                    <a:pt x="232" y="45"/>
                  </a:lnTo>
                  <a:lnTo>
                    <a:pt x="227" y="45"/>
                  </a:lnTo>
                  <a:lnTo>
                    <a:pt x="223" y="45"/>
                  </a:lnTo>
                  <a:lnTo>
                    <a:pt x="217" y="47"/>
                  </a:lnTo>
                  <a:lnTo>
                    <a:pt x="211" y="49"/>
                  </a:lnTo>
                  <a:lnTo>
                    <a:pt x="206" y="49"/>
                  </a:lnTo>
                  <a:lnTo>
                    <a:pt x="200" y="49"/>
                  </a:lnTo>
                  <a:lnTo>
                    <a:pt x="194" y="51"/>
                  </a:lnTo>
                  <a:lnTo>
                    <a:pt x="189" y="51"/>
                  </a:lnTo>
                  <a:lnTo>
                    <a:pt x="183" y="53"/>
                  </a:lnTo>
                  <a:lnTo>
                    <a:pt x="175" y="55"/>
                  </a:lnTo>
                  <a:lnTo>
                    <a:pt x="171" y="55"/>
                  </a:lnTo>
                  <a:lnTo>
                    <a:pt x="164" y="57"/>
                  </a:lnTo>
                  <a:lnTo>
                    <a:pt x="158" y="60"/>
                  </a:lnTo>
                  <a:lnTo>
                    <a:pt x="152" y="62"/>
                  </a:lnTo>
                  <a:lnTo>
                    <a:pt x="147" y="62"/>
                  </a:lnTo>
                  <a:lnTo>
                    <a:pt x="139" y="66"/>
                  </a:lnTo>
                  <a:lnTo>
                    <a:pt x="135" y="68"/>
                  </a:lnTo>
                  <a:lnTo>
                    <a:pt x="128" y="72"/>
                  </a:lnTo>
                  <a:lnTo>
                    <a:pt x="122" y="74"/>
                  </a:lnTo>
                  <a:lnTo>
                    <a:pt x="116" y="77"/>
                  </a:lnTo>
                  <a:lnTo>
                    <a:pt x="111" y="79"/>
                  </a:lnTo>
                  <a:lnTo>
                    <a:pt x="103" y="83"/>
                  </a:lnTo>
                  <a:lnTo>
                    <a:pt x="97" y="87"/>
                  </a:lnTo>
                  <a:lnTo>
                    <a:pt x="90" y="91"/>
                  </a:lnTo>
                  <a:lnTo>
                    <a:pt x="86" y="97"/>
                  </a:lnTo>
                  <a:lnTo>
                    <a:pt x="78" y="102"/>
                  </a:lnTo>
                  <a:lnTo>
                    <a:pt x="73" y="108"/>
                  </a:lnTo>
                  <a:lnTo>
                    <a:pt x="67" y="114"/>
                  </a:lnTo>
                  <a:lnTo>
                    <a:pt x="61" y="121"/>
                  </a:lnTo>
                  <a:lnTo>
                    <a:pt x="55" y="127"/>
                  </a:lnTo>
                  <a:lnTo>
                    <a:pt x="50" y="135"/>
                  </a:lnTo>
                  <a:lnTo>
                    <a:pt x="46" y="142"/>
                  </a:lnTo>
                  <a:lnTo>
                    <a:pt x="40" y="150"/>
                  </a:lnTo>
                  <a:lnTo>
                    <a:pt x="36" y="157"/>
                  </a:lnTo>
                  <a:lnTo>
                    <a:pt x="33" y="165"/>
                  </a:lnTo>
                  <a:lnTo>
                    <a:pt x="29" y="174"/>
                  </a:lnTo>
                  <a:lnTo>
                    <a:pt x="27" y="184"/>
                  </a:lnTo>
                  <a:lnTo>
                    <a:pt x="21" y="192"/>
                  </a:lnTo>
                  <a:lnTo>
                    <a:pt x="17" y="201"/>
                  </a:lnTo>
                  <a:lnTo>
                    <a:pt x="16" y="211"/>
                  </a:lnTo>
                  <a:lnTo>
                    <a:pt x="12" y="220"/>
                  </a:lnTo>
                  <a:lnTo>
                    <a:pt x="10" y="230"/>
                  </a:lnTo>
                  <a:lnTo>
                    <a:pt x="8" y="239"/>
                  </a:lnTo>
                  <a:lnTo>
                    <a:pt x="6" y="250"/>
                  </a:lnTo>
                  <a:lnTo>
                    <a:pt x="4" y="260"/>
                  </a:lnTo>
                  <a:lnTo>
                    <a:pt x="2" y="271"/>
                  </a:lnTo>
                  <a:lnTo>
                    <a:pt x="0" y="281"/>
                  </a:lnTo>
                  <a:lnTo>
                    <a:pt x="0" y="290"/>
                  </a:lnTo>
                  <a:lnTo>
                    <a:pt x="0" y="302"/>
                  </a:lnTo>
                  <a:lnTo>
                    <a:pt x="0" y="311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0" y="355"/>
                  </a:lnTo>
                  <a:lnTo>
                    <a:pt x="4" y="365"/>
                  </a:lnTo>
                  <a:lnTo>
                    <a:pt x="4" y="376"/>
                  </a:lnTo>
                  <a:lnTo>
                    <a:pt x="6" y="385"/>
                  </a:lnTo>
                  <a:lnTo>
                    <a:pt x="8" y="397"/>
                  </a:lnTo>
                  <a:lnTo>
                    <a:pt x="10" y="406"/>
                  </a:lnTo>
                  <a:lnTo>
                    <a:pt x="14" y="416"/>
                  </a:lnTo>
                  <a:lnTo>
                    <a:pt x="17" y="427"/>
                  </a:lnTo>
                  <a:lnTo>
                    <a:pt x="21" y="437"/>
                  </a:lnTo>
                  <a:lnTo>
                    <a:pt x="23" y="446"/>
                  </a:lnTo>
                  <a:lnTo>
                    <a:pt x="29" y="456"/>
                  </a:lnTo>
                  <a:lnTo>
                    <a:pt x="35" y="467"/>
                  </a:lnTo>
                  <a:lnTo>
                    <a:pt x="38" y="477"/>
                  </a:lnTo>
                  <a:lnTo>
                    <a:pt x="46" y="484"/>
                  </a:lnTo>
                  <a:lnTo>
                    <a:pt x="52" y="494"/>
                  </a:lnTo>
                  <a:lnTo>
                    <a:pt x="57" y="503"/>
                  </a:lnTo>
                  <a:lnTo>
                    <a:pt x="63" y="511"/>
                  </a:lnTo>
                  <a:lnTo>
                    <a:pt x="71" y="518"/>
                  </a:lnTo>
                  <a:lnTo>
                    <a:pt x="78" y="528"/>
                  </a:lnTo>
                  <a:lnTo>
                    <a:pt x="86" y="536"/>
                  </a:lnTo>
                  <a:lnTo>
                    <a:pt x="95" y="541"/>
                  </a:lnTo>
                  <a:lnTo>
                    <a:pt x="103" y="551"/>
                  </a:lnTo>
                  <a:lnTo>
                    <a:pt x="113" y="556"/>
                  </a:lnTo>
                  <a:lnTo>
                    <a:pt x="124" y="564"/>
                  </a:lnTo>
                  <a:lnTo>
                    <a:pt x="133" y="570"/>
                  </a:lnTo>
                  <a:lnTo>
                    <a:pt x="143" y="576"/>
                  </a:lnTo>
                  <a:lnTo>
                    <a:pt x="154" y="581"/>
                  </a:lnTo>
                  <a:lnTo>
                    <a:pt x="166" y="587"/>
                  </a:lnTo>
                  <a:lnTo>
                    <a:pt x="177" y="591"/>
                  </a:lnTo>
                  <a:lnTo>
                    <a:pt x="192" y="596"/>
                  </a:lnTo>
                  <a:lnTo>
                    <a:pt x="204" y="600"/>
                  </a:lnTo>
                  <a:lnTo>
                    <a:pt x="217" y="604"/>
                  </a:lnTo>
                  <a:lnTo>
                    <a:pt x="223" y="604"/>
                  </a:lnTo>
                  <a:lnTo>
                    <a:pt x="227" y="606"/>
                  </a:lnTo>
                  <a:lnTo>
                    <a:pt x="232" y="606"/>
                  </a:lnTo>
                  <a:lnTo>
                    <a:pt x="238" y="608"/>
                  </a:lnTo>
                  <a:lnTo>
                    <a:pt x="242" y="608"/>
                  </a:lnTo>
                  <a:lnTo>
                    <a:pt x="246" y="608"/>
                  </a:lnTo>
                  <a:lnTo>
                    <a:pt x="251" y="610"/>
                  </a:lnTo>
                  <a:lnTo>
                    <a:pt x="257" y="610"/>
                  </a:lnTo>
                  <a:lnTo>
                    <a:pt x="261" y="610"/>
                  </a:lnTo>
                  <a:lnTo>
                    <a:pt x="267" y="610"/>
                  </a:lnTo>
                  <a:lnTo>
                    <a:pt x="270" y="610"/>
                  </a:lnTo>
                  <a:lnTo>
                    <a:pt x="276" y="610"/>
                  </a:lnTo>
                  <a:lnTo>
                    <a:pt x="280" y="610"/>
                  </a:lnTo>
                  <a:lnTo>
                    <a:pt x="286" y="610"/>
                  </a:lnTo>
                  <a:lnTo>
                    <a:pt x="289" y="610"/>
                  </a:lnTo>
                  <a:lnTo>
                    <a:pt x="295" y="610"/>
                  </a:lnTo>
                  <a:lnTo>
                    <a:pt x="301" y="610"/>
                  </a:lnTo>
                  <a:lnTo>
                    <a:pt x="305" y="608"/>
                  </a:lnTo>
                  <a:lnTo>
                    <a:pt x="308" y="608"/>
                  </a:lnTo>
                  <a:lnTo>
                    <a:pt x="314" y="608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4"/>
                  </a:lnTo>
                  <a:lnTo>
                    <a:pt x="331" y="604"/>
                  </a:lnTo>
                  <a:lnTo>
                    <a:pt x="335" y="602"/>
                  </a:lnTo>
                  <a:lnTo>
                    <a:pt x="341" y="602"/>
                  </a:lnTo>
                  <a:lnTo>
                    <a:pt x="345" y="600"/>
                  </a:lnTo>
                  <a:lnTo>
                    <a:pt x="348" y="598"/>
                  </a:lnTo>
                  <a:lnTo>
                    <a:pt x="354" y="598"/>
                  </a:lnTo>
                  <a:lnTo>
                    <a:pt x="358" y="596"/>
                  </a:lnTo>
                  <a:lnTo>
                    <a:pt x="364" y="595"/>
                  </a:lnTo>
                  <a:lnTo>
                    <a:pt x="367" y="593"/>
                  </a:lnTo>
                  <a:lnTo>
                    <a:pt x="375" y="589"/>
                  </a:lnTo>
                  <a:lnTo>
                    <a:pt x="383" y="585"/>
                  </a:lnTo>
                  <a:lnTo>
                    <a:pt x="386" y="583"/>
                  </a:lnTo>
                  <a:lnTo>
                    <a:pt x="392" y="581"/>
                  </a:lnTo>
                  <a:lnTo>
                    <a:pt x="394" y="579"/>
                  </a:lnTo>
                  <a:lnTo>
                    <a:pt x="400" y="577"/>
                  </a:lnTo>
                  <a:lnTo>
                    <a:pt x="407" y="572"/>
                  </a:lnTo>
                  <a:lnTo>
                    <a:pt x="415" y="566"/>
                  </a:lnTo>
                  <a:lnTo>
                    <a:pt x="423" y="562"/>
                  </a:lnTo>
                  <a:lnTo>
                    <a:pt x="430" y="556"/>
                  </a:lnTo>
                  <a:lnTo>
                    <a:pt x="438" y="549"/>
                  </a:lnTo>
                  <a:lnTo>
                    <a:pt x="443" y="541"/>
                  </a:lnTo>
                  <a:lnTo>
                    <a:pt x="451" y="536"/>
                  </a:lnTo>
                  <a:lnTo>
                    <a:pt x="457" y="528"/>
                  </a:lnTo>
                  <a:lnTo>
                    <a:pt x="464" y="520"/>
                  </a:lnTo>
                  <a:lnTo>
                    <a:pt x="472" y="513"/>
                  </a:lnTo>
                  <a:lnTo>
                    <a:pt x="478" y="505"/>
                  </a:lnTo>
                  <a:lnTo>
                    <a:pt x="483" y="496"/>
                  </a:lnTo>
                  <a:lnTo>
                    <a:pt x="466" y="450"/>
                  </a:lnTo>
                  <a:lnTo>
                    <a:pt x="466" y="4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550988" y="4379913"/>
              <a:ext cx="139700" cy="169863"/>
            </a:xfrm>
            <a:custGeom>
              <a:avLst/>
              <a:gdLst/>
              <a:ahLst/>
              <a:cxnLst>
                <a:cxn ang="0">
                  <a:pos x="146" y="150"/>
                </a:cxn>
                <a:cxn ang="0">
                  <a:pos x="137" y="153"/>
                </a:cxn>
                <a:cxn ang="0">
                  <a:pos x="123" y="161"/>
                </a:cxn>
                <a:cxn ang="0">
                  <a:pos x="110" y="165"/>
                </a:cxn>
                <a:cxn ang="0">
                  <a:pos x="97" y="165"/>
                </a:cxn>
                <a:cxn ang="0">
                  <a:pos x="85" y="161"/>
                </a:cxn>
                <a:cxn ang="0">
                  <a:pos x="76" y="153"/>
                </a:cxn>
                <a:cxn ang="0">
                  <a:pos x="68" y="146"/>
                </a:cxn>
                <a:cxn ang="0">
                  <a:pos x="61" y="134"/>
                </a:cxn>
                <a:cxn ang="0">
                  <a:pos x="55" y="121"/>
                </a:cxn>
                <a:cxn ang="0">
                  <a:pos x="51" y="108"/>
                </a:cxn>
                <a:cxn ang="0">
                  <a:pos x="47" y="93"/>
                </a:cxn>
                <a:cxn ang="0">
                  <a:pos x="47" y="77"/>
                </a:cxn>
                <a:cxn ang="0">
                  <a:pos x="47" y="62"/>
                </a:cxn>
                <a:cxn ang="0">
                  <a:pos x="47" y="49"/>
                </a:cxn>
                <a:cxn ang="0">
                  <a:pos x="49" y="34"/>
                </a:cxn>
                <a:cxn ang="0">
                  <a:pos x="55" y="22"/>
                </a:cxn>
                <a:cxn ang="0">
                  <a:pos x="15" y="0"/>
                </a:cxn>
                <a:cxn ang="0">
                  <a:pos x="9" y="9"/>
                </a:cxn>
                <a:cxn ang="0">
                  <a:pos x="7" y="19"/>
                </a:cxn>
                <a:cxn ang="0">
                  <a:pos x="4" y="28"/>
                </a:cxn>
                <a:cxn ang="0">
                  <a:pos x="4" y="39"/>
                </a:cxn>
                <a:cxn ang="0">
                  <a:pos x="0" y="51"/>
                </a:cxn>
                <a:cxn ang="0">
                  <a:pos x="0" y="62"/>
                </a:cxn>
                <a:cxn ang="0">
                  <a:pos x="0" y="74"/>
                </a:cxn>
                <a:cxn ang="0">
                  <a:pos x="4" y="85"/>
                </a:cxn>
                <a:cxn ang="0">
                  <a:pos x="4" y="96"/>
                </a:cxn>
                <a:cxn ang="0">
                  <a:pos x="5" y="108"/>
                </a:cxn>
                <a:cxn ang="0">
                  <a:pos x="7" y="117"/>
                </a:cxn>
                <a:cxn ang="0">
                  <a:pos x="11" y="129"/>
                </a:cxn>
                <a:cxn ang="0">
                  <a:pos x="15" y="138"/>
                </a:cxn>
                <a:cxn ang="0">
                  <a:pos x="19" y="150"/>
                </a:cxn>
                <a:cxn ang="0">
                  <a:pos x="23" y="159"/>
                </a:cxn>
                <a:cxn ang="0">
                  <a:pos x="30" y="169"/>
                </a:cxn>
                <a:cxn ang="0">
                  <a:pos x="42" y="182"/>
                </a:cxn>
                <a:cxn ang="0">
                  <a:pos x="57" y="197"/>
                </a:cxn>
                <a:cxn ang="0">
                  <a:pos x="63" y="201"/>
                </a:cxn>
                <a:cxn ang="0">
                  <a:pos x="72" y="205"/>
                </a:cxn>
                <a:cxn ang="0">
                  <a:pos x="80" y="209"/>
                </a:cxn>
                <a:cxn ang="0">
                  <a:pos x="91" y="212"/>
                </a:cxn>
                <a:cxn ang="0">
                  <a:pos x="101" y="212"/>
                </a:cxn>
                <a:cxn ang="0">
                  <a:pos x="108" y="212"/>
                </a:cxn>
                <a:cxn ang="0">
                  <a:pos x="120" y="210"/>
                </a:cxn>
                <a:cxn ang="0">
                  <a:pos x="131" y="209"/>
                </a:cxn>
                <a:cxn ang="0">
                  <a:pos x="141" y="205"/>
                </a:cxn>
                <a:cxn ang="0">
                  <a:pos x="152" y="199"/>
                </a:cxn>
                <a:cxn ang="0">
                  <a:pos x="163" y="193"/>
                </a:cxn>
                <a:cxn ang="0">
                  <a:pos x="177" y="186"/>
                </a:cxn>
                <a:cxn ang="0">
                  <a:pos x="150" y="148"/>
                </a:cxn>
              </a:cxnLst>
              <a:rect l="0" t="0" r="r" b="b"/>
              <a:pathLst>
                <a:path w="177" h="212">
                  <a:moveTo>
                    <a:pt x="150" y="148"/>
                  </a:moveTo>
                  <a:lnTo>
                    <a:pt x="146" y="150"/>
                  </a:lnTo>
                  <a:lnTo>
                    <a:pt x="141" y="152"/>
                  </a:lnTo>
                  <a:lnTo>
                    <a:pt x="137" y="153"/>
                  </a:lnTo>
                  <a:lnTo>
                    <a:pt x="133" y="157"/>
                  </a:lnTo>
                  <a:lnTo>
                    <a:pt x="123" y="161"/>
                  </a:lnTo>
                  <a:lnTo>
                    <a:pt x="118" y="163"/>
                  </a:lnTo>
                  <a:lnTo>
                    <a:pt x="110" y="165"/>
                  </a:lnTo>
                  <a:lnTo>
                    <a:pt x="102" y="165"/>
                  </a:lnTo>
                  <a:lnTo>
                    <a:pt x="97" y="165"/>
                  </a:lnTo>
                  <a:lnTo>
                    <a:pt x="91" y="163"/>
                  </a:lnTo>
                  <a:lnTo>
                    <a:pt x="85" y="161"/>
                  </a:lnTo>
                  <a:lnTo>
                    <a:pt x="80" y="159"/>
                  </a:lnTo>
                  <a:lnTo>
                    <a:pt x="76" y="153"/>
                  </a:lnTo>
                  <a:lnTo>
                    <a:pt x="72" y="152"/>
                  </a:lnTo>
                  <a:lnTo>
                    <a:pt x="68" y="146"/>
                  </a:lnTo>
                  <a:lnTo>
                    <a:pt x="64" y="140"/>
                  </a:lnTo>
                  <a:lnTo>
                    <a:pt x="61" y="134"/>
                  </a:lnTo>
                  <a:lnTo>
                    <a:pt x="59" y="129"/>
                  </a:lnTo>
                  <a:lnTo>
                    <a:pt x="55" y="121"/>
                  </a:lnTo>
                  <a:lnTo>
                    <a:pt x="53" y="114"/>
                  </a:lnTo>
                  <a:lnTo>
                    <a:pt x="51" y="108"/>
                  </a:lnTo>
                  <a:lnTo>
                    <a:pt x="49" y="100"/>
                  </a:lnTo>
                  <a:lnTo>
                    <a:pt x="47" y="93"/>
                  </a:lnTo>
                  <a:lnTo>
                    <a:pt x="47" y="85"/>
                  </a:lnTo>
                  <a:lnTo>
                    <a:pt x="47" y="77"/>
                  </a:lnTo>
                  <a:lnTo>
                    <a:pt x="47" y="70"/>
                  </a:lnTo>
                  <a:lnTo>
                    <a:pt x="47" y="62"/>
                  </a:lnTo>
                  <a:lnTo>
                    <a:pt x="47" y="55"/>
                  </a:lnTo>
                  <a:lnTo>
                    <a:pt x="47" y="49"/>
                  </a:lnTo>
                  <a:lnTo>
                    <a:pt x="49" y="41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5" y="22"/>
                  </a:lnTo>
                  <a:lnTo>
                    <a:pt x="57" y="17"/>
                  </a:lnTo>
                  <a:lnTo>
                    <a:pt x="15" y="0"/>
                  </a:lnTo>
                  <a:lnTo>
                    <a:pt x="11" y="5"/>
                  </a:lnTo>
                  <a:lnTo>
                    <a:pt x="9" y="9"/>
                  </a:lnTo>
                  <a:lnTo>
                    <a:pt x="7" y="15"/>
                  </a:lnTo>
                  <a:lnTo>
                    <a:pt x="7" y="19"/>
                  </a:lnTo>
                  <a:lnTo>
                    <a:pt x="5" y="22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9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2" y="79"/>
                  </a:lnTo>
                  <a:lnTo>
                    <a:pt x="4" y="85"/>
                  </a:lnTo>
                  <a:lnTo>
                    <a:pt x="4" y="91"/>
                  </a:lnTo>
                  <a:lnTo>
                    <a:pt x="4" y="96"/>
                  </a:lnTo>
                  <a:lnTo>
                    <a:pt x="4" y="100"/>
                  </a:lnTo>
                  <a:lnTo>
                    <a:pt x="5" y="108"/>
                  </a:lnTo>
                  <a:lnTo>
                    <a:pt x="5" y="112"/>
                  </a:lnTo>
                  <a:lnTo>
                    <a:pt x="7" y="117"/>
                  </a:lnTo>
                  <a:lnTo>
                    <a:pt x="9" y="123"/>
                  </a:lnTo>
                  <a:lnTo>
                    <a:pt x="11" y="129"/>
                  </a:lnTo>
                  <a:lnTo>
                    <a:pt x="13" y="134"/>
                  </a:lnTo>
                  <a:lnTo>
                    <a:pt x="15" y="138"/>
                  </a:lnTo>
                  <a:lnTo>
                    <a:pt x="17" y="144"/>
                  </a:lnTo>
                  <a:lnTo>
                    <a:pt x="19" y="150"/>
                  </a:lnTo>
                  <a:lnTo>
                    <a:pt x="21" y="153"/>
                  </a:lnTo>
                  <a:lnTo>
                    <a:pt x="23" y="159"/>
                  </a:lnTo>
                  <a:lnTo>
                    <a:pt x="26" y="163"/>
                  </a:lnTo>
                  <a:lnTo>
                    <a:pt x="30" y="169"/>
                  </a:lnTo>
                  <a:lnTo>
                    <a:pt x="36" y="174"/>
                  </a:lnTo>
                  <a:lnTo>
                    <a:pt x="42" y="182"/>
                  </a:lnTo>
                  <a:lnTo>
                    <a:pt x="49" y="190"/>
                  </a:lnTo>
                  <a:lnTo>
                    <a:pt x="57" y="197"/>
                  </a:lnTo>
                  <a:lnTo>
                    <a:pt x="59" y="199"/>
                  </a:lnTo>
                  <a:lnTo>
                    <a:pt x="63" y="201"/>
                  </a:lnTo>
                  <a:lnTo>
                    <a:pt x="68" y="203"/>
                  </a:lnTo>
                  <a:lnTo>
                    <a:pt x="72" y="205"/>
                  </a:lnTo>
                  <a:lnTo>
                    <a:pt x="76" y="207"/>
                  </a:lnTo>
                  <a:lnTo>
                    <a:pt x="80" y="209"/>
                  </a:lnTo>
                  <a:lnTo>
                    <a:pt x="85" y="210"/>
                  </a:lnTo>
                  <a:lnTo>
                    <a:pt x="91" y="212"/>
                  </a:lnTo>
                  <a:lnTo>
                    <a:pt x="95" y="212"/>
                  </a:lnTo>
                  <a:lnTo>
                    <a:pt x="101" y="212"/>
                  </a:lnTo>
                  <a:lnTo>
                    <a:pt x="104" y="212"/>
                  </a:lnTo>
                  <a:lnTo>
                    <a:pt x="108" y="212"/>
                  </a:lnTo>
                  <a:lnTo>
                    <a:pt x="114" y="212"/>
                  </a:lnTo>
                  <a:lnTo>
                    <a:pt x="120" y="210"/>
                  </a:lnTo>
                  <a:lnTo>
                    <a:pt x="123" y="210"/>
                  </a:lnTo>
                  <a:lnTo>
                    <a:pt x="131" y="209"/>
                  </a:lnTo>
                  <a:lnTo>
                    <a:pt x="135" y="207"/>
                  </a:lnTo>
                  <a:lnTo>
                    <a:pt x="141" y="205"/>
                  </a:lnTo>
                  <a:lnTo>
                    <a:pt x="146" y="203"/>
                  </a:lnTo>
                  <a:lnTo>
                    <a:pt x="152" y="199"/>
                  </a:lnTo>
                  <a:lnTo>
                    <a:pt x="158" y="197"/>
                  </a:lnTo>
                  <a:lnTo>
                    <a:pt x="163" y="193"/>
                  </a:lnTo>
                  <a:lnTo>
                    <a:pt x="171" y="190"/>
                  </a:lnTo>
                  <a:lnTo>
                    <a:pt x="177" y="186"/>
                  </a:lnTo>
                  <a:lnTo>
                    <a:pt x="150" y="148"/>
                  </a:lnTo>
                  <a:lnTo>
                    <a:pt x="15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33400" y="5073650"/>
              <a:ext cx="500063" cy="257175"/>
            </a:xfrm>
            <a:custGeom>
              <a:avLst/>
              <a:gdLst/>
              <a:ahLst/>
              <a:cxnLst>
                <a:cxn ang="0">
                  <a:pos x="578" y="38"/>
                </a:cxn>
                <a:cxn ang="0">
                  <a:pos x="563" y="66"/>
                </a:cxn>
                <a:cxn ang="0">
                  <a:pos x="550" y="93"/>
                </a:cxn>
                <a:cxn ang="0">
                  <a:pos x="532" y="116"/>
                </a:cxn>
                <a:cxn ang="0">
                  <a:pos x="515" y="139"/>
                </a:cxn>
                <a:cxn ang="0">
                  <a:pos x="496" y="160"/>
                </a:cxn>
                <a:cxn ang="0">
                  <a:pos x="477" y="179"/>
                </a:cxn>
                <a:cxn ang="0">
                  <a:pos x="458" y="196"/>
                </a:cxn>
                <a:cxn ang="0">
                  <a:pos x="437" y="209"/>
                </a:cxn>
                <a:cxn ang="0">
                  <a:pos x="415" y="224"/>
                </a:cxn>
                <a:cxn ang="0">
                  <a:pos x="396" y="237"/>
                </a:cxn>
                <a:cxn ang="0">
                  <a:pos x="373" y="247"/>
                </a:cxn>
                <a:cxn ang="0">
                  <a:pos x="350" y="255"/>
                </a:cxn>
                <a:cxn ang="0">
                  <a:pos x="327" y="262"/>
                </a:cxn>
                <a:cxn ang="0">
                  <a:pos x="304" y="268"/>
                </a:cxn>
                <a:cxn ang="0">
                  <a:pos x="281" y="272"/>
                </a:cxn>
                <a:cxn ang="0">
                  <a:pos x="259" y="275"/>
                </a:cxn>
                <a:cxn ang="0">
                  <a:pos x="238" y="277"/>
                </a:cxn>
                <a:cxn ang="0">
                  <a:pos x="215" y="277"/>
                </a:cxn>
                <a:cxn ang="0">
                  <a:pos x="192" y="277"/>
                </a:cxn>
                <a:cxn ang="0">
                  <a:pos x="173" y="275"/>
                </a:cxn>
                <a:cxn ang="0">
                  <a:pos x="152" y="270"/>
                </a:cxn>
                <a:cxn ang="0">
                  <a:pos x="133" y="266"/>
                </a:cxn>
                <a:cxn ang="0">
                  <a:pos x="116" y="260"/>
                </a:cxn>
                <a:cxn ang="0">
                  <a:pos x="101" y="255"/>
                </a:cxn>
                <a:cxn ang="0">
                  <a:pos x="87" y="247"/>
                </a:cxn>
                <a:cxn ang="0">
                  <a:pos x="76" y="239"/>
                </a:cxn>
                <a:cxn ang="0">
                  <a:pos x="55" y="220"/>
                </a:cxn>
                <a:cxn ang="0">
                  <a:pos x="46" y="201"/>
                </a:cxn>
                <a:cxn ang="0">
                  <a:pos x="0" y="188"/>
                </a:cxn>
                <a:cxn ang="0">
                  <a:pos x="0" y="205"/>
                </a:cxn>
                <a:cxn ang="0">
                  <a:pos x="4" y="220"/>
                </a:cxn>
                <a:cxn ang="0">
                  <a:pos x="11" y="236"/>
                </a:cxn>
                <a:cxn ang="0">
                  <a:pos x="21" y="251"/>
                </a:cxn>
                <a:cxn ang="0">
                  <a:pos x="34" y="264"/>
                </a:cxn>
                <a:cxn ang="0">
                  <a:pos x="49" y="277"/>
                </a:cxn>
                <a:cxn ang="0">
                  <a:pos x="67" y="287"/>
                </a:cxn>
                <a:cxn ang="0">
                  <a:pos x="87" y="298"/>
                </a:cxn>
                <a:cxn ang="0">
                  <a:pos x="108" y="306"/>
                </a:cxn>
                <a:cxn ang="0">
                  <a:pos x="133" y="313"/>
                </a:cxn>
                <a:cxn ang="0">
                  <a:pos x="146" y="317"/>
                </a:cxn>
                <a:cxn ang="0">
                  <a:pos x="165" y="319"/>
                </a:cxn>
                <a:cxn ang="0">
                  <a:pos x="188" y="321"/>
                </a:cxn>
                <a:cxn ang="0">
                  <a:pos x="213" y="323"/>
                </a:cxn>
                <a:cxn ang="0">
                  <a:pos x="238" y="323"/>
                </a:cxn>
                <a:cxn ang="0">
                  <a:pos x="262" y="321"/>
                </a:cxn>
                <a:cxn ang="0">
                  <a:pos x="287" y="319"/>
                </a:cxn>
                <a:cxn ang="0">
                  <a:pos x="314" y="313"/>
                </a:cxn>
                <a:cxn ang="0">
                  <a:pos x="339" y="306"/>
                </a:cxn>
                <a:cxn ang="0">
                  <a:pos x="363" y="298"/>
                </a:cxn>
                <a:cxn ang="0">
                  <a:pos x="390" y="289"/>
                </a:cxn>
                <a:cxn ang="0">
                  <a:pos x="415" y="277"/>
                </a:cxn>
                <a:cxn ang="0">
                  <a:pos x="437" y="264"/>
                </a:cxn>
                <a:cxn ang="0">
                  <a:pos x="460" y="249"/>
                </a:cxn>
                <a:cxn ang="0">
                  <a:pos x="485" y="232"/>
                </a:cxn>
                <a:cxn ang="0">
                  <a:pos x="506" y="213"/>
                </a:cxn>
                <a:cxn ang="0">
                  <a:pos x="529" y="192"/>
                </a:cxn>
                <a:cxn ang="0">
                  <a:pos x="550" y="169"/>
                </a:cxn>
                <a:cxn ang="0">
                  <a:pos x="569" y="144"/>
                </a:cxn>
                <a:cxn ang="0">
                  <a:pos x="586" y="118"/>
                </a:cxn>
                <a:cxn ang="0">
                  <a:pos x="603" y="89"/>
                </a:cxn>
                <a:cxn ang="0">
                  <a:pos x="618" y="59"/>
                </a:cxn>
                <a:cxn ang="0">
                  <a:pos x="614" y="0"/>
                </a:cxn>
              </a:cxnLst>
              <a:rect l="0" t="0" r="r" b="b"/>
              <a:pathLst>
                <a:path w="629" h="323">
                  <a:moveTo>
                    <a:pt x="586" y="21"/>
                  </a:moveTo>
                  <a:lnTo>
                    <a:pt x="582" y="30"/>
                  </a:lnTo>
                  <a:lnTo>
                    <a:pt x="578" y="38"/>
                  </a:lnTo>
                  <a:lnTo>
                    <a:pt x="572" y="47"/>
                  </a:lnTo>
                  <a:lnTo>
                    <a:pt x="569" y="59"/>
                  </a:lnTo>
                  <a:lnTo>
                    <a:pt x="563" y="66"/>
                  </a:lnTo>
                  <a:lnTo>
                    <a:pt x="559" y="76"/>
                  </a:lnTo>
                  <a:lnTo>
                    <a:pt x="553" y="84"/>
                  </a:lnTo>
                  <a:lnTo>
                    <a:pt x="550" y="93"/>
                  </a:lnTo>
                  <a:lnTo>
                    <a:pt x="544" y="101"/>
                  </a:lnTo>
                  <a:lnTo>
                    <a:pt x="538" y="108"/>
                  </a:lnTo>
                  <a:lnTo>
                    <a:pt x="532" y="116"/>
                  </a:lnTo>
                  <a:lnTo>
                    <a:pt x="527" y="125"/>
                  </a:lnTo>
                  <a:lnTo>
                    <a:pt x="521" y="133"/>
                  </a:lnTo>
                  <a:lnTo>
                    <a:pt x="515" y="139"/>
                  </a:lnTo>
                  <a:lnTo>
                    <a:pt x="510" y="146"/>
                  </a:lnTo>
                  <a:lnTo>
                    <a:pt x="504" y="152"/>
                  </a:lnTo>
                  <a:lnTo>
                    <a:pt x="496" y="160"/>
                  </a:lnTo>
                  <a:lnTo>
                    <a:pt x="491" y="165"/>
                  </a:lnTo>
                  <a:lnTo>
                    <a:pt x="483" y="173"/>
                  </a:lnTo>
                  <a:lnTo>
                    <a:pt x="477" y="179"/>
                  </a:lnTo>
                  <a:lnTo>
                    <a:pt x="470" y="184"/>
                  </a:lnTo>
                  <a:lnTo>
                    <a:pt x="464" y="190"/>
                  </a:lnTo>
                  <a:lnTo>
                    <a:pt x="458" y="196"/>
                  </a:lnTo>
                  <a:lnTo>
                    <a:pt x="453" y="201"/>
                  </a:lnTo>
                  <a:lnTo>
                    <a:pt x="443" y="205"/>
                  </a:lnTo>
                  <a:lnTo>
                    <a:pt x="437" y="209"/>
                  </a:lnTo>
                  <a:lnTo>
                    <a:pt x="430" y="215"/>
                  </a:lnTo>
                  <a:lnTo>
                    <a:pt x="424" y="220"/>
                  </a:lnTo>
                  <a:lnTo>
                    <a:pt x="415" y="224"/>
                  </a:lnTo>
                  <a:lnTo>
                    <a:pt x="409" y="228"/>
                  </a:lnTo>
                  <a:lnTo>
                    <a:pt x="401" y="232"/>
                  </a:lnTo>
                  <a:lnTo>
                    <a:pt x="396" y="237"/>
                  </a:lnTo>
                  <a:lnTo>
                    <a:pt x="386" y="239"/>
                  </a:lnTo>
                  <a:lnTo>
                    <a:pt x="380" y="243"/>
                  </a:lnTo>
                  <a:lnTo>
                    <a:pt x="373" y="247"/>
                  </a:lnTo>
                  <a:lnTo>
                    <a:pt x="365" y="249"/>
                  </a:lnTo>
                  <a:lnTo>
                    <a:pt x="358" y="253"/>
                  </a:lnTo>
                  <a:lnTo>
                    <a:pt x="350" y="255"/>
                  </a:lnTo>
                  <a:lnTo>
                    <a:pt x="342" y="258"/>
                  </a:lnTo>
                  <a:lnTo>
                    <a:pt x="335" y="260"/>
                  </a:lnTo>
                  <a:lnTo>
                    <a:pt x="327" y="262"/>
                  </a:lnTo>
                  <a:lnTo>
                    <a:pt x="319" y="264"/>
                  </a:lnTo>
                  <a:lnTo>
                    <a:pt x="312" y="266"/>
                  </a:lnTo>
                  <a:lnTo>
                    <a:pt x="304" y="268"/>
                  </a:lnTo>
                  <a:lnTo>
                    <a:pt x="297" y="270"/>
                  </a:lnTo>
                  <a:lnTo>
                    <a:pt x="289" y="272"/>
                  </a:lnTo>
                  <a:lnTo>
                    <a:pt x="281" y="272"/>
                  </a:lnTo>
                  <a:lnTo>
                    <a:pt x="276" y="275"/>
                  </a:lnTo>
                  <a:lnTo>
                    <a:pt x="266" y="275"/>
                  </a:lnTo>
                  <a:lnTo>
                    <a:pt x="259" y="275"/>
                  </a:lnTo>
                  <a:lnTo>
                    <a:pt x="251" y="277"/>
                  </a:lnTo>
                  <a:lnTo>
                    <a:pt x="243" y="277"/>
                  </a:lnTo>
                  <a:lnTo>
                    <a:pt x="238" y="277"/>
                  </a:lnTo>
                  <a:lnTo>
                    <a:pt x="230" y="277"/>
                  </a:lnTo>
                  <a:lnTo>
                    <a:pt x="221" y="277"/>
                  </a:lnTo>
                  <a:lnTo>
                    <a:pt x="215" y="277"/>
                  </a:lnTo>
                  <a:lnTo>
                    <a:pt x="207" y="277"/>
                  </a:lnTo>
                  <a:lnTo>
                    <a:pt x="200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79" y="275"/>
                  </a:lnTo>
                  <a:lnTo>
                    <a:pt x="173" y="275"/>
                  </a:lnTo>
                  <a:lnTo>
                    <a:pt x="165" y="274"/>
                  </a:lnTo>
                  <a:lnTo>
                    <a:pt x="158" y="272"/>
                  </a:lnTo>
                  <a:lnTo>
                    <a:pt x="152" y="270"/>
                  </a:lnTo>
                  <a:lnTo>
                    <a:pt x="145" y="270"/>
                  </a:lnTo>
                  <a:lnTo>
                    <a:pt x="139" y="268"/>
                  </a:lnTo>
                  <a:lnTo>
                    <a:pt x="133" y="266"/>
                  </a:lnTo>
                  <a:lnTo>
                    <a:pt x="127" y="264"/>
                  </a:lnTo>
                  <a:lnTo>
                    <a:pt x="122" y="262"/>
                  </a:lnTo>
                  <a:lnTo>
                    <a:pt x="116" y="260"/>
                  </a:lnTo>
                  <a:lnTo>
                    <a:pt x="110" y="258"/>
                  </a:lnTo>
                  <a:lnTo>
                    <a:pt x="106" y="256"/>
                  </a:lnTo>
                  <a:lnTo>
                    <a:pt x="101" y="255"/>
                  </a:lnTo>
                  <a:lnTo>
                    <a:pt x="95" y="253"/>
                  </a:lnTo>
                  <a:lnTo>
                    <a:pt x="93" y="249"/>
                  </a:lnTo>
                  <a:lnTo>
                    <a:pt x="87" y="247"/>
                  </a:lnTo>
                  <a:lnTo>
                    <a:pt x="84" y="243"/>
                  </a:lnTo>
                  <a:lnTo>
                    <a:pt x="78" y="241"/>
                  </a:lnTo>
                  <a:lnTo>
                    <a:pt x="76" y="239"/>
                  </a:lnTo>
                  <a:lnTo>
                    <a:pt x="68" y="234"/>
                  </a:lnTo>
                  <a:lnTo>
                    <a:pt x="63" y="228"/>
                  </a:lnTo>
                  <a:lnTo>
                    <a:pt x="55" y="220"/>
                  </a:lnTo>
                  <a:lnTo>
                    <a:pt x="53" y="215"/>
                  </a:lnTo>
                  <a:lnTo>
                    <a:pt x="48" y="209"/>
                  </a:lnTo>
                  <a:lnTo>
                    <a:pt x="46" y="201"/>
                  </a:lnTo>
                  <a:lnTo>
                    <a:pt x="44" y="196"/>
                  </a:lnTo>
                  <a:lnTo>
                    <a:pt x="44" y="188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2" y="211"/>
                  </a:lnTo>
                  <a:lnTo>
                    <a:pt x="2" y="215"/>
                  </a:lnTo>
                  <a:lnTo>
                    <a:pt x="4" y="220"/>
                  </a:lnTo>
                  <a:lnTo>
                    <a:pt x="6" y="226"/>
                  </a:lnTo>
                  <a:lnTo>
                    <a:pt x="10" y="232"/>
                  </a:lnTo>
                  <a:lnTo>
                    <a:pt x="11" y="236"/>
                  </a:lnTo>
                  <a:lnTo>
                    <a:pt x="13" y="241"/>
                  </a:lnTo>
                  <a:lnTo>
                    <a:pt x="17" y="245"/>
                  </a:lnTo>
                  <a:lnTo>
                    <a:pt x="21" y="251"/>
                  </a:lnTo>
                  <a:lnTo>
                    <a:pt x="25" y="255"/>
                  </a:lnTo>
                  <a:lnTo>
                    <a:pt x="30" y="260"/>
                  </a:lnTo>
                  <a:lnTo>
                    <a:pt x="34" y="264"/>
                  </a:lnTo>
                  <a:lnTo>
                    <a:pt x="40" y="270"/>
                  </a:lnTo>
                  <a:lnTo>
                    <a:pt x="44" y="272"/>
                  </a:lnTo>
                  <a:lnTo>
                    <a:pt x="49" y="277"/>
                  </a:lnTo>
                  <a:lnTo>
                    <a:pt x="55" y="281"/>
                  </a:lnTo>
                  <a:lnTo>
                    <a:pt x="61" y="283"/>
                  </a:lnTo>
                  <a:lnTo>
                    <a:pt x="67" y="287"/>
                  </a:lnTo>
                  <a:lnTo>
                    <a:pt x="74" y="291"/>
                  </a:lnTo>
                  <a:lnTo>
                    <a:pt x="82" y="294"/>
                  </a:lnTo>
                  <a:lnTo>
                    <a:pt x="87" y="298"/>
                  </a:lnTo>
                  <a:lnTo>
                    <a:pt x="95" y="300"/>
                  </a:lnTo>
                  <a:lnTo>
                    <a:pt x="101" y="304"/>
                  </a:lnTo>
                  <a:lnTo>
                    <a:pt x="108" y="306"/>
                  </a:lnTo>
                  <a:lnTo>
                    <a:pt x="116" y="310"/>
                  </a:lnTo>
                  <a:lnTo>
                    <a:pt x="124" y="312"/>
                  </a:lnTo>
                  <a:lnTo>
                    <a:pt x="133" y="313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6" y="317"/>
                  </a:lnTo>
                  <a:lnTo>
                    <a:pt x="150" y="317"/>
                  </a:lnTo>
                  <a:lnTo>
                    <a:pt x="158" y="319"/>
                  </a:lnTo>
                  <a:lnTo>
                    <a:pt x="165" y="319"/>
                  </a:lnTo>
                  <a:lnTo>
                    <a:pt x="173" y="321"/>
                  </a:lnTo>
                  <a:lnTo>
                    <a:pt x="181" y="321"/>
                  </a:lnTo>
                  <a:lnTo>
                    <a:pt x="188" y="321"/>
                  </a:lnTo>
                  <a:lnTo>
                    <a:pt x="198" y="323"/>
                  </a:lnTo>
                  <a:lnTo>
                    <a:pt x="203" y="323"/>
                  </a:lnTo>
                  <a:lnTo>
                    <a:pt x="213" y="323"/>
                  </a:lnTo>
                  <a:lnTo>
                    <a:pt x="221" y="323"/>
                  </a:lnTo>
                  <a:lnTo>
                    <a:pt x="230" y="323"/>
                  </a:lnTo>
                  <a:lnTo>
                    <a:pt x="238" y="323"/>
                  </a:lnTo>
                  <a:lnTo>
                    <a:pt x="245" y="323"/>
                  </a:lnTo>
                  <a:lnTo>
                    <a:pt x="253" y="323"/>
                  </a:lnTo>
                  <a:lnTo>
                    <a:pt x="262" y="321"/>
                  </a:lnTo>
                  <a:lnTo>
                    <a:pt x="270" y="321"/>
                  </a:lnTo>
                  <a:lnTo>
                    <a:pt x="280" y="321"/>
                  </a:lnTo>
                  <a:lnTo>
                    <a:pt x="287" y="319"/>
                  </a:lnTo>
                  <a:lnTo>
                    <a:pt x="295" y="317"/>
                  </a:lnTo>
                  <a:lnTo>
                    <a:pt x="304" y="315"/>
                  </a:lnTo>
                  <a:lnTo>
                    <a:pt x="314" y="313"/>
                  </a:lnTo>
                  <a:lnTo>
                    <a:pt x="321" y="312"/>
                  </a:lnTo>
                  <a:lnTo>
                    <a:pt x="329" y="310"/>
                  </a:lnTo>
                  <a:lnTo>
                    <a:pt x="339" y="306"/>
                  </a:lnTo>
                  <a:lnTo>
                    <a:pt x="346" y="306"/>
                  </a:lnTo>
                  <a:lnTo>
                    <a:pt x="356" y="302"/>
                  </a:lnTo>
                  <a:lnTo>
                    <a:pt x="363" y="298"/>
                  </a:lnTo>
                  <a:lnTo>
                    <a:pt x="373" y="296"/>
                  </a:lnTo>
                  <a:lnTo>
                    <a:pt x="380" y="293"/>
                  </a:lnTo>
                  <a:lnTo>
                    <a:pt x="390" y="289"/>
                  </a:lnTo>
                  <a:lnTo>
                    <a:pt x="397" y="285"/>
                  </a:lnTo>
                  <a:lnTo>
                    <a:pt x="405" y="281"/>
                  </a:lnTo>
                  <a:lnTo>
                    <a:pt x="415" y="277"/>
                  </a:lnTo>
                  <a:lnTo>
                    <a:pt x="422" y="272"/>
                  </a:lnTo>
                  <a:lnTo>
                    <a:pt x="430" y="268"/>
                  </a:lnTo>
                  <a:lnTo>
                    <a:pt x="437" y="264"/>
                  </a:lnTo>
                  <a:lnTo>
                    <a:pt x="447" y="258"/>
                  </a:lnTo>
                  <a:lnTo>
                    <a:pt x="455" y="255"/>
                  </a:lnTo>
                  <a:lnTo>
                    <a:pt x="460" y="249"/>
                  </a:lnTo>
                  <a:lnTo>
                    <a:pt x="470" y="243"/>
                  </a:lnTo>
                  <a:lnTo>
                    <a:pt x="477" y="237"/>
                  </a:lnTo>
                  <a:lnTo>
                    <a:pt x="485" y="232"/>
                  </a:lnTo>
                  <a:lnTo>
                    <a:pt x="493" y="226"/>
                  </a:lnTo>
                  <a:lnTo>
                    <a:pt x="498" y="218"/>
                  </a:lnTo>
                  <a:lnTo>
                    <a:pt x="506" y="213"/>
                  </a:lnTo>
                  <a:lnTo>
                    <a:pt x="513" y="207"/>
                  </a:lnTo>
                  <a:lnTo>
                    <a:pt x="521" y="199"/>
                  </a:lnTo>
                  <a:lnTo>
                    <a:pt x="529" y="192"/>
                  </a:lnTo>
                  <a:lnTo>
                    <a:pt x="536" y="186"/>
                  </a:lnTo>
                  <a:lnTo>
                    <a:pt x="542" y="177"/>
                  </a:lnTo>
                  <a:lnTo>
                    <a:pt x="550" y="169"/>
                  </a:lnTo>
                  <a:lnTo>
                    <a:pt x="555" y="161"/>
                  </a:lnTo>
                  <a:lnTo>
                    <a:pt x="561" y="152"/>
                  </a:lnTo>
                  <a:lnTo>
                    <a:pt x="569" y="144"/>
                  </a:lnTo>
                  <a:lnTo>
                    <a:pt x="574" y="135"/>
                  </a:lnTo>
                  <a:lnTo>
                    <a:pt x="580" y="127"/>
                  </a:lnTo>
                  <a:lnTo>
                    <a:pt x="586" y="118"/>
                  </a:lnTo>
                  <a:lnTo>
                    <a:pt x="591" y="108"/>
                  </a:lnTo>
                  <a:lnTo>
                    <a:pt x="597" y="99"/>
                  </a:lnTo>
                  <a:lnTo>
                    <a:pt x="603" y="89"/>
                  </a:lnTo>
                  <a:lnTo>
                    <a:pt x="609" y="78"/>
                  </a:lnTo>
                  <a:lnTo>
                    <a:pt x="612" y="68"/>
                  </a:lnTo>
                  <a:lnTo>
                    <a:pt x="618" y="59"/>
                  </a:lnTo>
                  <a:lnTo>
                    <a:pt x="624" y="47"/>
                  </a:lnTo>
                  <a:lnTo>
                    <a:pt x="629" y="38"/>
                  </a:lnTo>
                  <a:lnTo>
                    <a:pt x="614" y="0"/>
                  </a:lnTo>
                  <a:lnTo>
                    <a:pt x="586" y="21"/>
                  </a:lnTo>
                  <a:lnTo>
                    <a:pt x="58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962025" y="4281488"/>
              <a:ext cx="814388" cy="546100"/>
            </a:xfrm>
            <a:custGeom>
              <a:avLst/>
              <a:gdLst/>
              <a:ahLst/>
              <a:cxnLst>
                <a:cxn ang="0">
                  <a:pos x="700" y="15"/>
                </a:cxn>
                <a:cxn ang="0">
                  <a:pos x="666" y="34"/>
                </a:cxn>
                <a:cxn ang="0">
                  <a:pos x="631" y="55"/>
                </a:cxn>
                <a:cxn ang="0">
                  <a:pos x="597" y="76"/>
                </a:cxn>
                <a:cxn ang="0">
                  <a:pos x="563" y="97"/>
                </a:cxn>
                <a:cxn ang="0">
                  <a:pos x="531" y="120"/>
                </a:cxn>
                <a:cxn ang="0">
                  <a:pos x="496" y="141"/>
                </a:cxn>
                <a:cxn ang="0">
                  <a:pos x="462" y="160"/>
                </a:cxn>
                <a:cxn ang="0">
                  <a:pos x="428" y="183"/>
                </a:cxn>
                <a:cxn ang="0">
                  <a:pos x="394" y="203"/>
                </a:cxn>
                <a:cxn ang="0">
                  <a:pos x="361" y="226"/>
                </a:cxn>
                <a:cxn ang="0">
                  <a:pos x="327" y="247"/>
                </a:cxn>
                <a:cxn ang="0">
                  <a:pos x="293" y="268"/>
                </a:cxn>
                <a:cxn ang="0">
                  <a:pos x="261" y="289"/>
                </a:cxn>
                <a:cxn ang="0">
                  <a:pos x="225" y="312"/>
                </a:cxn>
                <a:cxn ang="0">
                  <a:pos x="192" y="331"/>
                </a:cxn>
                <a:cxn ang="0">
                  <a:pos x="158" y="354"/>
                </a:cxn>
                <a:cxn ang="0">
                  <a:pos x="124" y="375"/>
                </a:cxn>
                <a:cxn ang="0">
                  <a:pos x="89" y="395"/>
                </a:cxn>
                <a:cxn ang="0">
                  <a:pos x="55" y="416"/>
                </a:cxn>
                <a:cxn ang="0">
                  <a:pos x="23" y="437"/>
                </a:cxn>
                <a:cxn ang="0">
                  <a:pos x="23" y="490"/>
                </a:cxn>
                <a:cxn ang="0">
                  <a:pos x="500" y="648"/>
                </a:cxn>
                <a:cxn ang="0">
                  <a:pos x="536" y="679"/>
                </a:cxn>
                <a:cxn ang="0">
                  <a:pos x="559" y="665"/>
                </a:cxn>
                <a:cxn ang="0">
                  <a:pos x="584" y="650"/>
                </a:cxn>
                <a:cxn ang="0">
                  <a:pos x="607" y="637"/>
                </a:cxn>
                <a:cxn ang="0">
                  <a:pos x="631" y="622"/>
                </a:cxn>
                <a:cxn ang="0">
                  <a:pos x="654" y="608"/>
                </a:cxn>
                <a:cxn ang="0">
                  <a:pos x="679" y="595"/>
                </a:cxn>
                <a:cxn ang="0">
                  <a:pos x="702" y="582"/>
                </a:cxn>
                <a:cxn ang="0">
                  <a:pos x="725" y="568"/>
                </a:cxn>
                <a:cxn ang="0">
                  <a:pos x="749" y="553"/>
                </a:cxn>
                <a:cxn ang="0">
                  <a:pos x="774" y="540"/>
                </a:cxn>
                <a:cxn ang="0">
                  <a:pos x="797" y="527"/>
                </a:cxn>
                <a:cxn ang="0">
                  <a:pos x="820" y="513"/>
                </a:cxn>
                <a:cxn ang="0">
                  <a:pos x="843" y="500"/>
                </a:cxn>
                <a:cxn ang="0">
                  <a:pos x="867" y="485"/>
                </a:cxn>
                <a:cxn ang="0">
                  <a:pos x="890" y="471"/>
                </a:cxn>
                <a:cxn ang="0">
                  <a:pos x="915" y="458"/>
                </a:cxn>
                <a:cxn ang="0">
                  <a:pos x="938" y="445"/>
                </a:cxn>
                <a:cxn ang="0">
                  <a:pos x="962" y="432"/>
                </a:cxn>
                <a:cxn ang="0">
                  <a:pos x="985" y="416"/>
                </a:cxn>
                <a:cxn ang="0">
                  <a:pos x="1008" y="403"/>
                </a:cxn>
                <a:cxn ang="0">
                  <a:pos x="723" y="0"/>
                </a:cxn>
              </a:cxnLst>
              <a:rect l="0" t="0" r="r" b="b"/>
              <a:pathLst>
                <a:path w="1025" h="688">
                  <a:moveTo>
                    <a:pt x="723" y="0"/>
                  </a:moveTo>
                  <a:lnTo>
                    <a:pt x="711" y="8"/>
                  </a:lnTo>
                  <a:lnTo>
                    <a:pt x="700" y="15"/>
                  </a:lnTo>
                  <a:lnTo>
                    <a:pt x="689" y="21"/>
                  </a:lnTo>
                  <a:lnTo>
                    <a:pt x="677" y="29"/>
                  </a:lnTo>
                  <a:lnTo>
                    <a:pt x="666" y="34"/>
                  </a:lnTo>
                  <a:lnTo>
                    <a:pt x="654" y="42"/>
                  </a:lnTo>
                  <a:lnTo>
                    <a:pt x="643" y="49"/>
                  </a:lnTo>
                  <a:lnTo>
                    <a:pt x="631" y="55"/>
                  </a:lnTo>
                  <a:lnTo>
                    <a:pt x="620" y="63"/>
                  </a:lnTo>
                  <a:lnTo>
                    <a:pt x="609" y="68"/>
                  </a:lnTo>
                  <a:lnTo>
                    <a:pt x="597" y="76"/>
                  </a:lnTo>
                  <a:lnTo>
                    <a:pt x="586" y="84"/>
                  </a:lnTo>
                  <a:lnTo>
                    <a:pt x="574" y="91"/>
                  </a:lnTo>
                  <a:lnTo>
                    <a:pt x="563" y="97"/>
                  </a:lnTo>
                  <a:lnTo>
                    <a:pt x="552" y="105"/>
                  </a:lnTo>
                  <a:lnTo>
                    <a:pt x="542" y="112"/>
                  </a:lnTo>
                  <a:lnTo>
                    <a:pt x="531" y="120"/>
                  </a:lnTo>
                  <a:lnTo>
                    <a:pt x="517" y="126"/>
                  </a:lnTo>
                  <a:lnTo>
                    <a:pt x="506" y="133"/>
                  </a:lnTo>
                  <a:lnTo>
                    <a:pt x="496" y="141"/>
                  </a:lnTo>
                  <a:lnTo>
                    <a:pt x="485" y="146"/>
                  </a:lnTo>
                  <a:lnTo>
                    <a:pt x="474" y="154"/>
                  </a:lnTo>
                  <a:lnTo>
                    <a:pt x="462" y="160"/>
                  </a:lnTo>
                  <a:lnTo>
                    <a:pt x="451" y="169"/>
                  </a:lnTo>
                  <a:lnTo>
                    <a:pt x="439" y="175"/>
                  </a:lnTo>
                  <a:lnTo>
                    <a:pt x="428" y="183"/>
                  </a:lnTo>
                  <a:lnTo>
                    <a:pt x="417" y="188"/>
                  </a:lnTo>
                  <a:lnTo>
                    <a:pt x="405" y="198"/>
                  </a:lnTo>
                  <a:lnTo>
                    <a:pt x="394" y="203"/>
                  </a:lnTo>
                  <a:lnTo>
                    <a:pt x="382" y="211"/>
                  </a:lnTo>
                  <a:lnTo>
                    <a:pt x="371" y="219"/>
                  </a:lnTo>
                  <a:lnTo>
                    <a:pt x="361" y="226"/>
                  </a:lnTo>
                  <a:lnTo>
                    <a:pt x="350" y="234"/>
                  </a:lnTo>
                  <a:lnTo>
                    <a:pt x="339" y="240"/>
                  </a:lnTo>
                  <a:lnTo>
                    <a:pt x="327" y="247"/>
                  </a:lnTo>
                  <a:lnTo>
                    <a:pt x="316" y="255"/>
                  </a:lnTo>
                  <a:lnTo>
                    <a:pt x="302" y="260"/>
                  </a:lnTo>
                  <a:lnTo>
                    <a:pt x="293" y="268"/>
                  </a:lnTo>
                  <a:lnTo>
                    <a:pt x="282" y="274"/>
                  </a:lnTo>
                  <a:lnTo>
                    <a:pt x="272" y="283"/>
                  </a:lnTo>
                  <a:lnTo>
                    <a:pt x="261" y="289"/>
                  </a:lnTo>
                  <a:lnTo>
                    <a:pt x="247" y="297"/>
                  </a:lnTo>
                  <a:lnTo>
                    <a:pt x="236" y="302"/>
                  </a:lnTo>
                  <a:lnTo>
                    <a:pt x="225" y="312"/>
                  </a:lnTo>
                  <a:lnTo>
                    <a:pt x="213" y="317"/>
                  </a:lnTo>
                  <a:lnTo>
                    <a:pt x="204" y="325"/>
                  </a:lnTo>
                  <a:lnTo>
                    <a:pt x="192" y="331"/>
                  </a:lnTo>
                  <a:lnTo>
                    <a:pt x="181" y="338"/>
                  </a:lnTo>
                  <a:lnTo>
                    <a:pt x="169" y="346"/>
                  </a:lnTo>
                  <a:lnTo>
                    <a:pt x="158" y="354"/>
                  </a:lnTo>
                  <a:lnTo>
                    <a:pt x="147" y="359"/>
                  </a:lnTo>
                  <a:lnTo>
                    <a:pt x="135" y="367"/>
                  </a:lnTo>
                  <a:lnTo>
                    <a:pt x="124" y="375"/>
                  </a:lnTo>
                  <a:lnTo>
                    <a:pt x="112" y="380"/>
                  </a:lnTo>
                  <a:lnTo>
                    <a:pt x="101" y="388"/>
                  </a:lnTo>
                  <a:lnTo>
                    <a:pt x="89" y="395"/>
                  </a:lnTo>
                  <a:lnTo>
                    <a:pt x="78" y="403"/>
                  </a:lnTo>
                  <a:lnTo>
                    <a:pt x="67" y="409"/>
                  </a:lnTo>
                  <a:lnTo>
                    <a:pt x="55" y="416"/>
                  </a:lnTo>
                  <a:lnTo>
                    <a:pt x="46" y="422"/>
                  </a:lnTo>
                  <a:lnTo>
                    <a:pt x="32" y="430"/>
                  </a:lnTo>
                  <a:lnTo>
                    <a:pt x="23" y="437"/>
                  </a:lnTo>
                  <a:lnTo>
                    <a:pt x="12" y="445"/>
                  </a:lnTo>
                  <a:lnTo>
                    <a:pt x="0" y="451"/>
                  </a:lnTo>
                  <a:lnTo>
                    <a:pt x="23" y="490"/>
                  </a:lnTo>
                  <a:lnTo>
                    <a:pt x="711" y="61"/>
                  </a:lnTo>
                  <a:lnTo>
                    <a:pt x="957" y="380"/>
                  </a:lnTo>
                  <a:lnTo>
                    <a:pt x="500" y="648"/>
                  </a:lnTo>
                  <a:lnTo>
                    <a:pt x="523" y="688"/>
                  </a:lnTo>
                  <a:lnTo>
                    <a:pt x="529" y="682"/>
                  </a:lnTo>
                  <a:lnTo>
                    <a:pt x="536" y="679"/>
                  </a:lnTo>
                  <a:lnTo>
                    <a:pt x="544" y="673"/>
                  </a:lnTo>
                  <a:lnTo>
                    <a:pt x="554" y="669"/>
                  </a:lnTo>
                  <a:lnTo>
                    <a:pt x="559" y="665"/>
                  </a:lnTo>
                  <a:lnTo>
                    <a:pt x="569" y="660"/>
                  </a:lnTo>
                  <a:lnTo>
                    <a:pt x="576" y="654"/>
                  </a:lnTo>
                  <a:lnTo>
                    <a:pt x="584" y="650"/>
                  </a:lnTo>
                  <a:lnTo>
                    <a:pt x="592" y="644"/>
                  </a:lnTo>
                  <a:lnTo>
                    <a:pt x="599" y="641"/>
                  </a:lnTo>
                  <a:lnTo>
                    <a:pt x="607" y="637"/>
                  </a:lnTo>
                  <a:lnTo>
                    <a:pt x="616" y="631"/>
                  </a:lnTo>
                  <a:lnTo>
                    <a:pt x="622" y="627"/>
                  </a:lnTo>
                  <a:lnTo>
                    <a:pt x="631" y="622"/>
                  </a:lnTo>
                  <a:lnTo>
                    <a:pt x="639" y="618"/>
                  </a:lnTo>
                  <a:lnTo>
                    <a:pt x="647" y="614"/>
                  </a:lnTo>
                  <a:lnTo>
                    <a:pt x="654" y="608"/>
                  </a:lnTo>
                  <a:lnTo>
                    <a:pt x="662" y="605"/>
                  </a:lnTo>
                  <a:lnTo>
                    <a:pt x="671" y="599"/>
                  </a:lnTo>
                  <a:lnTo>
                    <a:pt x="679" y="595"/>
                  </a:lnTo>
                  <a:lnTo>
                    <a:pt x="685" y="591"/>
                  </a:lnTo>
                  <a:lnTo>
                    <a:pt x="694" y="585"/>
                  </a:lnTo>
                  <a:lnTo>
                    <a:pt x="702" y="582"/>
                  </a:lnTo>
                  <a:lnTo>
                    <a:pt x="709" y="576"/>
                  </a:lnTo>
                  <a:lnTo>
                    <a:pt x="717" y="572"/>
                  </a:lnTo>
                  <a:lnTo>
                    <a:pt x="725" y="568"/>
                  </a:lnTo>
                  <a:lnTo>
                    <a:pt x="734" y="563"/>
                  </a:lnTo>
                  <a:lnTo>
                    <a:pt x="742" y="559"/>
                  </a:lnTo>
                  <a:lnTo>
                    <a:pt x="749" y="553"/>
                  </a:lnTo>
                  <a:lnTo>
                    <a:pt x="757" y="549"/>
                  </a:lnTo>
                  <a:lnTo>
                    <a:pt x="765" y="546"/>
                  </a:lnTo>
                  <a:lnTo>
                    <a:pt x="774" y="540"/>
                  </a:lnTo>
                  <a:lnTo>
                    <a:pt x="780" y="536"/>
                  </a:lnTo>
                  <a:lnTo>
                    <a:pt x="789" y="530"/>
                  </a:lnTo>
                  <a:lnTo>
                    <a:pt x="797" y="527"/>
                  </a:lnTo>
                  <a:lnTo>
                    <a:pt x="805" y="523"/>
                  </a:lnTo>
                  <a:lnTo>
                    <a:pt x="812" y="517"/>
                  </a:lnTo>
                  <a:lnTo>
                    <a:pt x="820" y="513"/>
                  </a:lnTo>
                  <a:lnTo>
                    <a:pt x="827" y="508"/>
                  </a:lnTo>
                  <a:lnTo>
                    <a:pt x="837" y="504"/>
                  </a:lnTo>
                  <a:lnTo>
                    <a:pt x="843" y="500"/>
                  </a:lnTo>
                  <a:lnTo>
                    <a:pt x="852" y="494"/>
                  </a:lnTo>
                  <a:lnTo>
                    <a:pt x="860" y="490"/>
                  </a:lnTo>
                  <a:lnTo>
                    <a:pt x="867" y="485"/>
                  </a:lnTo>
                  <a:lnTo>
                    <a:pt x="875" y="481"/>
                  </a:lnTo>
                  <a:lnTo>
                    <a:pt x="883" y="477"/>
                  </a:lnTo>
                  <a:lnTo>
                    <a:pt x="890" y="471"/>
                  </a:lnTo>
                  <a:lnTo>
                    <a:pt x="900" y="468"/>
                  </a:lnTo>
                  <a:lnTo>
                    <a:pt x="905" y="462"/>
                  </a:lnTo>
                  <a:lnTo>
                    <a:pt x="915" y="458"/>
                  </a:lnTo>
                  <a:lnTo>
                    <a:pt x="922" y="454"/>
                  </a:lnTo>
                  <a:lnTo>
                    <a:pt x="930" y="449"/>
                  </a:lnTo>
                  <a:lnTo>
                    <a:pt x="938" y="445"/>
                  </a:lnTo>
                  <a:lnTo>
                    <a:pt x="945" y="439"/>
                  </a:lnTo>
                  <a:lnTo>
                    <a:pt x="953" y="433"/>
                  </a:lnTo>
                  <a:lnTo>
                    <a:pt x="962" y="432"/>
                  </a:lnTo>
                  <a:lnTo>
                    <a:pt x="968" y="426"/>
                  </a:lnTo>
                  <a:lnTo>
                    <a:pt x="978" y="422"/>
                  </a:lnTo>
                  <a:lnTo>
                    <a:pt x="985" y="416"/>
                  </a:lnTo>
                  <a:lnTo>
                    <a:pt x="993" y="413"/>
                  </a:lnTo>
                  <a:lnTo>
                    <a:pt x="1000" y="409"/>
                  </a:lnTo>
                  <a:lnTo>
                    <a:pt x="1008" y="403"/>
                  </a:lnTo>
                  <a:lnTo>
                    <a:pt x="1016" y="399"/>
                  </a:lnTo>
                  <a:lnTo>
                    <a:pt x="1025" y="395"/>
                  </a:lnTo>
                  <a:lnTo>
                    <a:pt x="723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470025" y="4294188"/>
              <a:ext cx="284163" cy="328613"/>
            </a:xfrm>
            <a:custGeom>
              <a:avLst/>
              <a:gdLst/>
              <a:ahLst/>
              <a:cxnLst>
                <a:cxn ang="0">
                  <a:pos x="323" y="358"/>
                </a:cxn>
                <a:cxn ang="0">
                  <a:pos x="291" y="363"/>
                </a:cxn>
                <a:cxn ang="0">
                  <a:pos x="264" y="369"/>
                </a:cxn>
                <a:cxn ang="0">
                  <a:pos x="236" y="369"/>
                </a:cxn>
                <a:cxn ang="0">
                  <a:pos x="209" y="365"/>
                </a:cxn>
                <a:cxn ang="0">
                  <a:pos x="183" y="359"/>
                </a:cxn>
                <a:cxn ang="0">
                  <a:pos x="160" y="352"/>
                </a:cxn>
                <a:cxn ang="0">
                  <a:pos x="139" y="338"/>
                </a:cxn>
                <a:cxn ang="0">
                  <a:pos x="120" y="325"/>
                </a:cxn>
                <a:cxn ang="0">
                  <a:pos x="101" y="308"/>
                </a:cxn>
                <a:cxn ang="0">
                  <a:pos x="88" y="291"/>
                </a:cxn>
                <a:cxn ang="0">
                  <a:pos x="72" y="270"/>
                </a:cxn>
                <a:cxn ang="0">
                  <a:pos x="61" y="249"/>
                </a:cxn>
                <a:cxn ang="0">
                  <a:pos x="53" y="226"/>
                </a:cxn>
                <a:cxn ang="0">
                  <a:pos x="50" y="202"/>
                </a:cxn>
                <a:cxn ang="0">
                  <a:pos x="46" y="177"/>
                </a:cxn>
                <a:cxn ang="0">
                  <a:pos x="46" y="152"/>
                </a:cxn>
                <a:cxn ang="0">
                  <a:pos x="50" y="124"/>
                </a:cxn>
                <a:cxn ang="0">
                  <a:pos x="57" y="97"/>
                </a:cxn>
                <a:cxn ang="0">
                  <a:pos x="69" y="70"/>
                </a:cxn>
                <a:cxn ang="0">
                  <a:pos x="84" y="44"/>
                </a:cxn>
                <a:cxn ang="0">
                  <a:pos x="59" y="0"/>
                </a:cxn>
                <a:cxn ang="0">
                  <a:pos x="38" y="32"/>
                </a:cxn>
                <a:cxn ang="0">
                  <a:pos x="21" y="63"/>
                </a:cxn>
                <a:cxn ang="0">
                  <a:pos x="10" y="95"/>
                </a:cxn>
                <a:cxn ang="0">
                  <a:pos x="4" y="129"/>
                </a:cxn>
                <a:cxn ang="0">
                  <a:pos x="0" y="160"/>
                </a:cxn>
                <a:cxn ang="0">
                  <a:pos x="2" y="192"/>
                </a:cxn>
                <a:cxn ang="0">
                  <a:pos x="6" y="221"/>
                </a:cxn>
                <a:cxn ang="0">
                  <a:pos x="15" y="251"/>
                </a:cxn>
                <a:cxn ang="0">
                  <a:pos x="27" y="278"/>
                </a:cxn>
                <a:cxn ang="0">
                  <a:pos x="40" y="302"/>
                </a:cxn>
                <a:cxn ang="0">
                  <a:pos x="59" y="327"/>
                </a:cxn>
                <a:cxn ang="0">
                  <a:pos x="78" y="348"/>
                </a:cxn>
                <a:cxn ang="0">
                  <a:pos x="101" y="367"/>
                </a:cxn>
                <a:cxn ang="0">
                  <a:pos x="126" y="382"/>
                </a:cxn>
                <a:cxn ang="0">
                  <a:pos x="152" y="396"/>
                </a:cxn>
                <a:cxn ang="0">
                  <a:pos x="183" y="405"/>
                </a:cxn>
                <a:cxn ang="0">
                  <a:pos x="211" y="411"/>
                </a:cxn>
                <a:cxn ang="0">
                  <a:pos x="244" y="415"/>
                </a:cxn>
                <a:cxn ang="0">
                  <a:pos x="278" y="413"/>
                </a:cxn>
                <a:cxn ang="0">
                  <a:pos x="312" y="405"/>
                </a:cxn>
                <a:cxn ang="0">
                  <a:pos x="348" y="396"/>
                </a:cxn>
                <a:cxn ang="0">
                  <a:pos x="342" y="350"/>
                </a:cxn>
              </a:cxnLst>
              <a:rect l="0" t="0" r="r" b="b"/>
              <a:pathLst>
                <a:path w="360" h="415">
                  <a:moveTo>
                    <a:pt x="342" y="350"/>
                  </a:moveTo>
                  <a:lnTo>
                    <a:pt x="331" y="354"/>
                  </a:lnTo>
                  <a:lnTo>
                    <a:pt x="323" y="358"/>
                  </a:lnTo>
                  <a:lnTo>
                    <a:pt x="312" y="359"/>
                  </a:lnTo>
                  <a:lnTo>
                    <a:pt x="302" y="363"/>
                  </a:lnTo>
                  <a:lnTo>
                    <a:pt x="291" y="363"/>
                  </a:lnTo>
                  <a:lnTo>
                    <a:pt x="283" y="365"/>
                  </a:lnTo>
                  <a:lnTo>
                    <a:pt x="274" y="367"/>
                  </a:lnTo>
                  <a:lnTo>
                    <a:pt x="264" y="369"/>
                  </a:lnTo>
                  <a:lnTo>
                    <a:pt x="255" y="369"/>
                  </a:lnTo>
                  <a:lnTo>
                    <a:pt x="245" y="369"/>
                  </a:lnTo>
                  <a:lnTo>
                    <a:pt x="236" y="369"/>
                  </a:lnTo>
                  <a:lnTo>
                    <a:pt x="226" y="369"/>
                  </a:lnTo>
                  <a:lnTo>
                    <a:pt x="217" y="365"/>
                  </a:lnTo>
                  <a:lnTo>
                    <a:pt x="209" y="365"/>
                  </a:lnTo>
                  <a:lnTo>
                    <a:pt x="200" y="363"/>
                  </a:lnTo>
                  <a:lnTo>
                    <a:pt x="192" y="363"/>
                  </a:lnTo>
                  <a:lnTo>
                    <a:pt x="183" y="359"/>
                  </a:lnTo>
                  <a:lnTo>
                    <a:pt x="175" y="358"/>
                  </a:lnTo>
                  <a:lnTo>
                    <a:pt x="167" y="354"/>
                  </a:lnTo>
                  <a:lnTo>
                    <a:pt x="160" y="352"/>
                  </a:lnTo>
                  <a:lnTo>
                    <a:pt x="152" y="348"/>
                  </a:lnTo>
                  <a:lnTo>
                    <a:pt x="147" y="342"/>
                  </a:lnTo>
                  <a:lnTo>
                    <a:pt x="139" y="338"/>
                  </a:lnTo>
                  <a:lnTo>
                    <a:pt x="133" y="335"/>
                  </a:lnTo>
                  <a:lnTo>
                    <a:pt x="126" y="329"/>
                  </a:lnTo>
                  <a:lnTo>
                    <a:pt x="120" y="325"/>
                  </a:lnTo>
                  <a:lnTo>
                    <a:pt x="112" y="319"/>
                  </a:lnTo>
                  <a:lnTo>
                    <a:pt x="108" y="314"/>
                  </a:lnTo>
                  <a:lnTo>
                    <a:pt x="101" y="308"/>
                  </a:lnTo>
                  <a:lnTo>
                    <a:pt x="97" y="302"/>
                  </a:lnTo>
                  <a:lnTo>
                    <a:pt x="91" y="297"/>
                  </a:lnTo>
                  <a:lnTo>
                    <a:pt x="88" y="291"/>
                  </a:lnTo>
                  <a:lnTo>
                    <a:pt x="82" y="283"/>
                  </a:lnTo>
                  <a:lnTo>
                    <a:pt x="78" y="278"/>
                  </a:lnTo>
                  <a:lnTo>
                    <a:pt x="72" y="270"/>
                  </a:lnTo>
                  <a:lnTo>
                    <a:pt x="69" y="262"/>
                  </a:lnTo>
                  <a:lnTo>
                    <a:pt x="65" y="257"/>
                  </a:lnTo>
                  <a:lnTo>
                    <a:pt x="61" y="249"/>
                  </a:lnTo>
                  <a:lnTo>
                    <a:pt x="59" y="240"/>
                  </a:lnTo>
                  <a:lnTo>
                    <a:pt x="57" y="234"/>
                  </a:lnTo>
                  <a:lnTo>
                    <a:pt x="53" y="226"/>
                  </a:lnTo>
                  <a:lnTo>
                    <a:pt x="51" y="217"/>
                  </a:lnTo>
                  <a:lnTo>
                    <a:pt x="50" y="209"/>
                  </a:lnTo>
                  <a:lnTo>
                    <a:pt x="50" y="202"/>
                  </a:lnTo>
                  <a:lnTo>
                    <a:pt x="48" y="194"/>
                  </a:lnTo>
                  <a:lnTo>
                    <a:pt x="46" y="185"/>
                  </a:lnTo>
                  <a:lnTo>
                    <a:pt x="46" y="177"/>
                  </a:lnTo>
                  <a:lnTo>
                    <a:pt x="46" y="169"/>
                  </a:lnTo>
                  <a:lnTo>
                    <a:pt x="46" y="160"/>
                  </a:lnTo>
                  <a:lnTo>
                    <a:pt x="46" y="152"/>
                  </a:lnTo>
                  <a:lnTo>
                    <a:pt x="48" y="141"/>
                  </a:lnTo>
                  <a:lnTo>
                    <a:pt x="50" y="133"/>
                  </a:lnTo>
                  <a:lnTo>
                    <a:pt x="50" y="124"/>
                  </a:lnTo>
                  <a:lnTo>
                    <a:pt x="51" y="116"/>
                  </a:lnTo>
                  <a:lnTo>
                    <a:pt x="55" y="107"/>
                  </a:lnTo>
                  <a:lnTo>
                    <a:pt x="57" y="97"/>
                  </a:lnTo>
                  <a:lnTo>
                    <a:pt x="61" y="89"/>
                  </a:lnTo>
                  <a:lnTo>
                    <a:pt x="63" y="80"/>
                  </a:lnTo>
                  <a:lnTo>
                    <a:pt x="69" y="70"/>
                  </a:lnTo>
                  <a:lnTo>
                    <a:pt x="72" y="63"/>
                  </a:lnTo>
                  <a:lnTo>
                    <a:pt x="78" y="51"/>
                  </a:lnTo>
                  <a:lnTo>
                    <a:pt x="84" y="44"/>
                  </a:lnTo>
                  <a:lnTo>
                    <a:pt x="89" y="36"/>
                  </a:lnTo>
                  <a:lnTo>
                    <a:pt x="97" y="27"/>
                  </a:lnTo>
                  <a:lnTo>
                    <a:pt x="59" y="0"/>
                  </a:lnTo>
                  <a:lnTo>
                    <a:pt x="50" y="10"/>
                  </a:lnTo>
                  <a:lnTo>
                    <a:pt x="44" y="21"/>
                  </a:lnTo>
                  <a:lnTo>
                    <a:pt x="38" y="32"/>
                  </a:lnTo>
                  <a:lnTo>
                    <a:pt x="32" y="44"/>
                  </a:lnTo>
                  <a:lnTo>
                    <a:pt x="27" y="51"/>
                  </a:lnTo>
                  <a:lnTo>
                    <a:pt x="21" y="63"/>
                  </a:lnTo>
                  <a:lnTo>
                    <a:pt x="17" y="74"/>
                  </a:lnTo>
                  <a:lnTo>
                    <a:pt x="15" y="86"/>
                  </a:lnTo>
                  <a:lnTo>
                    <a:pt x="10" y="95"/>
                  </a:lnTo>
                  <a:lnTo>
                    <a:pt x="8" y="107"/>
                  </a:lnTo>
                  <a:lnTo>
                    <a:pt x="6" y="118"/>
                  </a:lnTo>
                  <a:lnTo>
                    <a:pt x="4" y="129"/>
                  </a:lnTo>
                  <a:lnTo>
                    <a:pt x="2" y="139"/>
                  </a:lnTo>
                  <a:lnTo>
                    <a:pt x="2" y="150"/>
                  </a:lnTo>
                  <a:lnTo>
                    <a:pt x="0" y="160"/>
                  </a:lnTo>
                  <a:lnTo>
                    <a:pt x="2" y="171"/>
                  </a:lnTo>
                  <a:lnTo>
                    <a:pt x="2" y="181"/>
                  </a:lnTo>
                  <a:lnTo>
                    <a:pt x="2" y="192"/>
                  </a:lnTo>
                  <a:lnTo>
                    <a:pt x="4" y="202"/>
                  </a:lnTo>
                  <a:lnTo>
                    <a:pt x="6" y="211"/>
                  </a:lnTo>
                  <a:lnTo>
                    <a:pt x="6" y="221"/>
                  </a:lnTo>
                  <a:lnTo>
                    <a:pt x="10" y="232"/>
                  </a:lnTo>
                  <a:lnTo>
                    <a:pt x="11" y="240"/>
                  </a:lnTo>
                  <a:lnTo>
                    <a:pt x="15" y="251"/>
                  </a:lnTo>
                  <a:lnTo>
                    <a:pt x="17" y="259"/>
                  </a:lnTo>
                  <a:lnTo>
                    <a:pt x="21" y="268"/>
                  </a:lnTo>
                  <a:lnTo>
                    <a:pt x="27" y="278"/>
                  </a:lnTo>
                  <a:lnTo>
                    <a:pt x="32" y="285"/>
                  </a:lnTo>
                  <a:lnTo>
                    <a:pt x="34" y="295"/>
                  </a:lnTo>
                  <a:lnTo>
                    <a:pt x="40" y="302"/>
                  </a:lnTo>
                  <a:lnTo>
                    <a:pt x="46" y="312"/>
                  </a:lnTo>
                  <a:lnTo>
                    <a:pt x="53" y="319"/>
                  </a:lnTo>
                  <a:lnTo>
                    <a:pt x="59" y="327"/>
                  </a:lnTo>
                  <a:lnTo>
                    <a:pt x="65" y="335"/>
                  </a:lnTo>
                  <a:lnTo>
                    <a:pt x="72" y="342"/>
                  </a:lnTo>
                  <a:lnTo>
                    <a:pt x="78" y="348"/>
                  </a:lnTo>
                  <a:lnTo>
                    <a:pt x="86" y="354"/>
                  </a:lnTo>
                  <a:lnTo>
                    <a:pt x="93" y="361"/>
                  </a:lnTo>
                  <a:lnTo>
                    <a:pt x="101" y="367"/>
                  </a:lnTo>
                  <a:lnTo>
                    <a:pt x="110" y="373"/>
                  </a:lnTo>
                  <a:lnTo>
                    <a:pt x="118" y="378"/>
                  </a:lnTo>
                  <a:lnTo>
                    <a:pt x="126" y="382"/>
                  </a:lnTo>
                  <a:lnTo>
                    <a:pt x="135" y="388"/>
                  </a:lnTo>
                  <a:lnTo>
                    <a:pt x="143" y="392"/>
                  </a:lnTo>
                  <a:lnTo>
                    <a:pt x="152" y="396"/>
                  </a:lnTo>
                  <a:lnTo>
                    <a:pt x="162" y="399"/>
                  </a:lnTo>
                  <a:lnTo>
                    <a:pt x="171" y="403"/>
                  </a:lnTo>
                  <a:lnTo>
                    <a:pt x="183" y="405"/>
                  </a:lnTo>
                  <a:lnTo>
                    <a:pt x="192" y="409"/>
                  </a:lnTo>
                  <a:lnTo>
                    <a:pt x="202" y="411"/>
                  </a:lnTo>
                  <a:lnTo>
                    <a:pt x="211" y="411"/>
                  </a:lnTo>
                  <a:lnTo>
                    <a:pt x="223" y="413"/>
                  </a:lnTo>
                  <a:lnTo>
                    <a:pt x="234" y="413"/>
                  </a:lnTo>
                  <a:lnTo>
                    <a:pt x="244" y="415"/>
                  </a:lnTo>
                  <a:lnTo>
                    <a:pt x="255" y="415"/>
                  </a:lnTo>
                  <a:lnTo>
                    <a:pt x="266" y="415"/>
                  </a:lnTo>
                  <a:lnTo>
                    <a:pt x="278" y="413"/>
                  </a:lnTo>
                  <a:lnTo>
                    <a:pt x="289" y="411"/>
                  </a:lnTo>
                  <a:lnTo>
                    <a:pt x="301" y="409"/>
                  </a:lnTo>
                  <a:lnTo>
                    <a:pt x="312" y="405"/>
                  </a:lnTo>
                  <a:lnTo>
                    <a:pt x="323" y="403"/>
                  </a:lnTo>
                  <a:lnTo>
                    <a:pt x="337" y="399"/>
                  </a:lnTo>
                  <a:lnTo>
                    <a:pt x="348" y="396"/>
                  </a:lnTo>
                  <a:lnTo>
                    <a:pt x="360" y="392"/>
                  </a:lnTo>
                  <a:lnTo>
                    <a:pt x="342" y="350"/>
                  </a:lnTo>
                  <a:lnTo>
                    <a:pt x="342" y="3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742950" y="4321175"/>
              <a:ext cx="185738" cy="288925"/>
            </a:xfrm>
            <a:custGeom>
              <a:avLst/>
              <a:gdLst/>
              <a:ahLst/>
              <a:cxnLst>
                <a:cxn ang="0">
                  <a:pos x="225" y="324"/>
                </a:cxn>
                <a:cxn ang="0">
                  <a:pos x="211" y="301"/>
                </a:cxn>
                <a:cxn ang="0">
                  <a:pos x="196" y="278"/>
                </a:cxn>
                <a:cxn ang="0">
                  <a:pos x="183" y="255"/>
                </a:cxn>
                <a:cxn ang="0">
                  <a:pos x="170" y="232"/>
                </a:cxn>
                <a:cxn ang="0">
                  <a:pos x="143" y="234"/>
                </a:cxn>
                <a:cxn ang="0">
                  <a:pos x="132" y="238"/>
                </a:cxn>
                <a:cxn ang="0">
                  <a:pos x="120" y="246"/>
                </a:cxn>
                <a:cxn ang="0">
                  <a:pos x="103" y="249"/>
                </a:cxn>
                <a:cxn ang="0">
                  <a:pos x="82" y="255"/>
                </a:cxn>
                <a:cxn ang="0">
                  <a:pos x="57" y="257"/>
                </a:cxn>
                <a:cxn ang="0">
                  <a:pos x="46" y="249"/>
                </a:cxn>
                <a:cxn ang="0">
                  <a:pos x="42" y="238"/>
                </a:cxn>
                <a:cxn ang="0">
                  <a:pos x="46" y="221"/>
                </a:cxn>
                <a:cxn ang="0">
                  <a:pos x="54" y="204"/>
                </a:cxn>
                <a:cxn ang="0">
                  <a:pos x="63" y="187"/>
                </a:cxn>
                <a:cxn ang="0">
                  <a:pos x="75" y="168"/>
                </a:cxn>
                <a:cxn ang="0">
                  <a:pos x="86" y="147"/>
                </a:cxn>
                <a:cxn ang="0">
                  <a:pos x="95" y="130"/>
                </a:cxn>
                <a:cxn ang="0">
                  <a:pos x="105" y="109"/>
                </a:cxn>
                <a:cxn ang="0">
                  <a:pos x="111" y="92"/>
                </a:cxn>
                <a:cxn ang="0">
                  <a:pos x="116" y="75"/>
                </a:cxn>
                <a:cxn ang="0">
                  <a:pos x="116" y="55"/>
                </a:cxn>
                <a:cxn ang="0">
                  <a:pos x="114" y="40"/>
                </a:cxn>
                <a:cxn ang="0">
                  <a:pos x="105" y="23"/>
                </a:cxn>
                <a:cxn ang="0">
                  <a:pos x="92" y="10"/>
                </a:cxn>
                <a:cxn ang="0">
                  <a:pos x="54" y="38"/>
                </a:cxn>
                <a:cxn ang="0">
                  <a:pos x="69" y="55"/>
                </a:cxn>
                <a:cxn ang="0">
                  <a:pos x="69" y="78"/>
                </a:cxn>
                <a:cxn ang="0">
                  <a:pos x="65" y="92"/>
                </a:cxn>
                <a:cxn ang="0">
                  <a:pos x="57" y="105"/>
                </a:cxn>
                <a:cxn ang="0">
                  <a:pos x="50" y="118"/>
                </a:cxn>
                <a:cxn ang="0">
                  <a:pos x="42" y="132"/>
                </a:cxn>
                <a:cxn ang="0">
                  <a:pos x="35" y="145"/>
                </a:cxn>
                <a:cxn ang="0">
                  <a:pos x="27" y="158"/>
                </a:cxn>
                <a:cxn ang="0">
                  <a:pos x="19" y="171"/>
                </a:cxn>
                <a:cxn ang="0">
                  <a:pos x="12" y="189"/>
                </a:cxn>
                <a:cxn ang="0">
                  <a:pos x="6" y="206"/>
                </a:cxn>
                <a:cxn ang="0">
                  <a:pos x="0" y="223"/>
                </a:cxn>
                <a:cxn ang="0">
                  <a:pos x="0" y="240"/>
                </a:cxn>
                <a:cxn ang="0">
                  <a:pos x="0" y="257"/>
                </a:cxn>
                <a:cxn ang="0">
                  <a:pos x="2" y="272"/>
                </a:cxn>
                <a:cxn ang="0">
                  <a:pos x="19" y="289"/>
                </a:cxn>
                <a:cxn ang="0">
                  <a:pos x="31" y="297"/>
                </a:cxn>
                <a:cxn ang="0">
                  <a:pos x="52" y="303"/>
                </a:cxn>
                <a:cxn ang="0">
                  <a:pos x="63" y="303"/>
                </a:cxn>
                <a:cxn ang="0">
                  <a:pos x="80" y="301"/>
                </a:cxn>
                <a:cxn ang="0">
                  <a:pos x="97" y="297"/>
                </a:cxn>
                <a:cxn ang="0">
                  <a:pos x="114" y="295"/>
                </a:cxn>
                <a:cxn ang="0">
                  <a:pos x="128" y="289"/>
                </a:cxn>
                <a:cxn ang="0">
                  <a:pos x="139" y="285"/>
                </a:cxn>
                <a:cxn ang="0">
                  <a:pos x="194" y="363"/>
                </a:cxn>
              </a:cxnLst>
              <a:rect l="0" t="0" r="r" b="b"/>
              <a:pathLst>
                <a:path w="234" h="363">
                  <a:moveTo>
                    <a:pt x="234" y="339"/>
                  </a:moveTo>
                  <a:lnTo>
                    <a:pt x="230" y="331"/>
                  </a:lnTo>
                  <a:lnTo>
                    <a:pt x="225" y="324"/>
                  </a:lnTo>
                  <a:lnTo>
                    <a:pt x="221" y="316"/>
                  </a:lnTo>
                  <a:lnTo>
                    <a:pt x="215" y="308"/>
                  </a:lnTo>
                  <a:lnTo>
                    <a:pt x="211" y="301"/>
                  </a:lnTo>
                  <a:lnTo>
                    <a:pt x="206" y="293"/>
                  </a:lnTo>
                  <a:lnTo>
                    <a:pt x="202" y="285"/>
                  </a:lnTo>
                  <a:lnTo>
                    <a:pt x="196" y="278"/>
                  </a:lnTo>
                  <a:lnTo>
                    <a:pt x="192" y="270"/>
                  </a:lnTo>
                  <a:lnTo>
                    <a:pt x="189" y="263"/>
                  </a:lnTo>
                  <a:lnTo>
                    <a:pt x="183" y="255"/>
                  </a:lnTo>
                  <a:lnTo>
                    <a:pt x="179" y="247"/>
                  </a:lnTo>
                  <a:lnTo>
                    <a:pt x="173" y="240"/>
                  </a:lnTo>
                  <a:lnTo>
                    <a:pt x="170" y="232"/>
                  </a:lnTo>
                  <a:lnTo>
                    <a:pt x="166" y="225"/>
                  </a:lnTo>
                  <a:lnTo>
                    <a:pt x="162" y="217"/>
                  </a:lnTo>
                  <a:lnTo>
                    <a:pt x="143" y="234"/>
                  </a:lnTo>
                  <a:lnTo>
                    <a:pt x="139" y="234"/>
                  </a:lnTo>
                  <a:lnTo>
                    <a:pt x="137" y="238"/>
                  </a:lnTo>
                  <a:lnTo>
                    <a:pt x="132" y="238"/>
                  </a:lnTo>
                  <a:lnTo>
                    <a:pt x="130" y="240"/>
                  </a:lnTo>
                  <a:lnTo>
                    <a:pt x="126" y="244"/>
                  </a:lnTo>
                  <a:lnTo>
                    <a:pt x="120" y="246"/>
                  </a:lnTo>
                  <a:lnTo>
                    <a:pt x="116" y="246"/>
                  </a:lnTo>
                  <a:lnTo>
                    <a:pt x="111" y="249"/>
                  </a:lnTo>
                  <a:lnTo>
                    <a:pt x="103" y="249"/>
                  </a:lnTo>
                  <a:lnTo>
                    <a:pt x="97" y="251"/>
                  </a:lnTo>
                  <a:lnTo>
                    <a:pt x="90" y="253"/>
                  </a:lnTo>
                  <a:lnTo>
                    <a:pt x="82" y="255"/>
                  </a:lnTo>
                  <a:lnTo>
                    <a:pt x="75" y="255"/>
                  </a:lnTo>
                  <a:lnTo>
                    <a:pt x="65" y="257"/>
                  </a:lnTo>
                  <a:lnTo>
                    <a:pt x="57" y="257"/>
                  </a:lnTo>
                  <a:lnTo>
                    <a:pt x="52" y="255"/>
                  </a:lnTo>
                  <a:lnTo>
                    <a:pt x="48" y="251"/>
                  </a:lnTo>
                  <a:lnTo>
                    <a:pt x="46" y="249"/>
                  </a:lnTo>
                  <a:lnTo>
                    <a:pt x="42" y="246"/>
                  </a:lnTo>
                  <a:lnTo>
                    <a:pt x="42" y="242"/>
                  </a:lnTo>
                  <a:lnTo>
                    <a:pt x="42" y="238"/>
                  </a:lnTo>
                  <a:lnTo>
                    <a:pt x="42" y="232"/>
                  </a:lnTo>
                  <a:lnTo>
                    <a:pt x="44" y="227"/>
                  </a:lnTo>
                  <a:lnTo>
                    <a:pt x="46" y="221"/>
                  </a:lnTo>
                  <a:lnTo>
                    <a:pt x="48" y="215"/>
                  </a:lnTo>
                  <a:lnTo>
                    <a:pt x="52" y="209"/>
                  </a:lnTo>
                  <a:lnTo>
                    <a:pt x="54" y="204"/>
                  </a:lnTo>
                  <a:lnTo>
                    <a:pt x="57" y="198"/>
                  </a:lnTo>
                  <a:lnTo>
                    <a:pt x="59" y="192"/>
                  </a:lnTo>
                  <a:lnTo>
                    <a:pt x="63" y="187"/>
                  </a:lnTo>
                  <a:lnTo>
                    <a:pt x="67" y="181"/>
                  </a:lnTo>
                  <a:lnTo>
                    <a:pt x="71" y="173"/>
                  </a:lnTo>
                  <a:lnTo>
                    <a:pt x="75" y="168"/>
                  </a:lnTo>
                  <a:lnTo>
                    <a:pt x="78" y="160"/>
                  </a:lnTo>
                  <a:lnTo>
                    <a:pt x="80" y="154"/>
                  </a:lnTo>
                  <a:lnTo>
                    <a:pt x="86" y="147"/>
                  </a:lnTo>
                  <a:lnTo>
                    <a:pt x="88" y="141"/>
                  </a:lnTo>
                  <a:lnTo>
                    <a:pt x="92" y="135"/>
                  </a:lnTo>
                  <a:lnTo>
                    <a:pt x="95" y="130"/>
                  </a:lnTo>
                  <a:lnTo>
                    <a:pt x="99" y="122"/>
                  </a:lnTo>
                  <a:lnTo>
                    <a:pt x="101" y="116"/>
                  </a:lnTo>
                  <a:lnTo>
                    <a:pt x="105" y="109"/>
                  </a:lnTo>
                  <a:lnTo>
                    <a:pt x="107" y="103"/>
                  </a:lnTo>
                  <a:lnTo>
                    <a:pt x="109" y="97"/>
                  </a:lnTo>
                  <a:lnTo>
                    <a:pt x="111" y="92"/>
                  </a:lnTo>
                  <a:lnTo>
                    <a:pt x="114" y="86"/>
                  </a:lnTo>
                  <a:lnTo>
                    <a:pt x="114" y="80"/>
                  </a:lnTo>
                  <a:lnTo>
                    <a:pt x="116" y="75"/>
                  </a:lnTo>
                  <a:lnTo>
                    <a:pt x="116" y="67"/>
                  </a:lnTo>
                  <a:lnTo>
                    <a:pt x="116" y="63"/>
                  </a:lnTo>
                  <a:lnTo>
                    <a:pt x="116" y="55"/>
                  </a:lnTo>
                  <a:lnTo>
                    <a:pt x="116" y="52"/>
                  </a:lnTo>
                  <a:lnTo>
                    <a:pt x="114" y="44"/>
                  </a:lnTo>
                  <a:lnTo>
                    <a:pt x="114" y="40"/>
                  </a:lnTo>
                  <a:lnTo>
                    <a:pt x="111" y="35"/>
                  </a:lnTo>
                  <a:lnTo>
                    <a:pt x="109" y="29"/>
                  </a:lnTo>
                  <a:lnTo>
                    <a:pt x="105" y="23"/>
                  </a:lnTo>
                  <a:lnTo>
                    <a:pt x="101" y="17"/>
                  </a:lnTo>
                  <a:lnTo>
                    <a:pt x="95" y="14"/>
                  </a:lnTo>
                  <a:lnTo>
                    <a:pt x="92" y="10"/>
                  </a:lnTo>
                  <a:lnTo>
                    <a:pt x="86" y="4"/>
                  </a:lnTo>
                  <a:lnTo>
                    <a:pt x="78" y="0"/>
                  </a:lnTo>
                  <a:lnTo>
                    <a:pt x="54" y="38"/>
                  </a:lnTo>
                  <a:lnTo>
                    <a:pt x="61" y="42"/>
                  </a:lnTo>
                  <a:lnTo>
                    <a:pt x="65" y="50"/>
                  </a:lnTo>
                  <a:lnTo>
                    <a:pt x="69" y="55"/>
                  </a:lnTo>
                  <a:lnTo>
                    <a:pt x="71" y="63"/>
                  </a:lnTo>
                  <a:lnTo>
                    <a:pt x="69" y="71"/>
                  </a:lnTo>
                  <a:lnTo>
                    <a:pt x="69" y="78"/>
                  </a:lnTo>
                  <a:lnTo>
                    <a:pt x="67" y="82"/>
                  </a:lnTo>
                  <a:lnTo>
                    <a:pt x="65" y="86"/>
                  </a:lnTo>
                  <a:lnTo>
                    <a:pt x="65" y="92"/>
                  </a:lnTo>
                  <a:lnTo>
                    <a:pt x="63" y="95"/>
                  </a:lnTo>
                  <a:lnTo>
                    <a:pt x="59" y="101"/>
                  </a:lnTo>
                  <a:lnTo>
                    <a:pt x="57" y="105"/>
                  </a:lnTo>
                  <a:lnTo>
                    <a:pt x="55" y="109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8" y="122"/>
                  </a:lnTo>
                  <a:lnTo>
                    <a:pt x="46" y="126"/>
                  </a:lnTo>
                  <a:lnTo>
                    <a:pt x="42" y="132"/>
                  </a:lnTo>
                  <a:lnTo>
                    <a:pt x="40" y="135"/>
                  </a:lnTo>
                  <a:lnTo>
                    <a:pt x="36" y="141"/>
                  </a:lnTo>
                  <a:lnTo>
                    <a:pt x="35" y="145"/>
                  </a:lnTo>
                  <a:lnTo>
                    <a:pt x="31" y="149"/>
                  </a:lnTo>
                  <a:lnTo>
                    <a:pt x="29" y="152"/>
                  </a:lnTo>
                  <a:lnTo>
                    <a:pt x="27" y="158"/>
                  </a:lnTo>
                  <a:lnTo>
                    <a:pt x="25" y="160"/>
                  </a:lnTo>
                  <a:lnTo>
                    <a:pt x="23" y="166"/>
                  </a:lnTo>
                  <a:lnTo>
                    <a:pt x="19" y="171"/>
                  </a:lnTo>
                  <a:lnTo>
                    <a:pt x="17" y="177"/>
                  </a:lnTo>
                  <a:lnTo>
                    <a:pt x="14" y="183"/>
                  </a:lnTo>
                  <a:lnTo>
                    <a:pt x="12" y="189"/>
                  </a:lnTo>
                  <a:lnTo>
                    <a:pt x="8" y="194"/>
                  </a:lnTo>
                  <a:lnTo>
                    <a:pt x="6" y="200"/>
                  </a:lnTo>
                  <a:lnTo>
                    <a:pt x="6" y="206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51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2" y="272"/>
                  </a:lnTo>
                  <a:lnTo>
                    <a:pt x="6" y="276"/>
                  </a:lnTo>
                  <a:lnTo>
                    <a:pt x="12" y="284"/>
                  </a:lnTo>
                  <a:lnTo>
                    <a:pt x="19" y="289"/>
                  </a:lnTo>
                  <a:lnTo>
                    <a:pt x="23" y="291"/>
                  </a:lnTo>
                  <a:lnTo>
                    <a:pt x="27" y="295"/>
                  </a:lnTo>
                  <a:lnTo>
                    <a:pt x="31" y="297"/>
                  </a:lnTo>
                  <a:lnTo>
                    <a:pt x="38" y="299"/>
                  </a:lnTo>
                  <a:lnTo>
                    <a:pt x="44" y="301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7" y="303"/>
                  </a:lnTo>
                  <a:lnTo>
                    <a:pt x="63" y="303"/>
                  </a:lnTo>
                  <a:lnTo>
                    <a:pt x="67" y="303"/>
                  </a:lnTo>
                  <a:lnTo>
                    <a:pt x="75" y="303"/>
                  </a:lnTo>
                  <a:lnTo>
                    <a:pt x="80" y="301"/>
                  </a:lnTo>
                  <a:lnTo>
                    <a:pt x="86" y="301"/>
                  </a:lnTo>
                  <a:lnTo>
                    <a:pt x="92" y="299"/>
                  </a:lnTo>
                  <a:lnTo>
                    <a:pt x="97" y="297"/>
                  </a:lnTo>
                  <a:lnTo>
                    <a:pt x="103" y="297"/>
                  </a:lnTo>
                  <a:lnTo>
                    <a:pt x="109" y="295"/>
                  </a:lnTo>
                  <a:lnTo>
                    <a:pt x="114" y="295"/>
                  </a:lnTo>
                  <a:lnTo>
                    <a:pt x="118" y="291"/>
                  </a:lnTo>
                  <a:lnTo>
                    <a:pt x="122" y="291"/>
                  </a:lnTo>
                  <a:lnTo>
                    <a:pt x="128" y="289"/>
                  </a:lnTo>
                  <a:lnTo>
                    <a:pt x="132" y="289"/>
                  </a:lnTo>
                  <a:lnTo>
                    <a:pt x="135" y="285"/>
                  </a:lnTo>
                  <a:lnTo>
                    <a:pt x="139" y="285"/>
                  </a:lnTo>
                  <a:lnTo>
                    <a:pt x="143" y="284"/>
                  </a:lnTo>
                  <a:lnTo>
                    <a:pt x="149" y="284"/>
                  </a:lnTo>
                  <a:lnTo>
                    <a:pt x="194" y="363"/>
                  </a:lnTo>
                  <a:lnTo>
                    <a:pt x="234" y="339"/>
                  </a:lnTo>
                  <a:lnTo>
                    <a:pt x="234" y="3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582613" y="4995863"/>
              <a:ext cx="139700" cy="142875"/>
            </a:xfrm>
            <a:custGeom>
              <a:avLst/>
              <a:gdLst/>
              <a:ahLst/>
              <a:cxnLst>
                <a:cxn ang="0">
                  <a:pos x="137" y="105"/>
                </a:cxn>
                <a:cxn ang="0">
                  <a:pos x="127" y="114"/>
                </a:cxn>
                <a:cxn ang="0">
                  <a:pos x="114" y="125"/>
                </a:cxn>
                <a:cxn ang="0">
                  <a:pos x="104" y="131"/>
                </a:cxn>
                <a:cxn ang="0">
                  <a:pos x="93" y="133"/>
                </a:cxn>
                <a:cxn ang="0">
                  <a:pos x="83" y="135"/>
                </a:cxn>
                <a:cxn ang="0">
                  <a:pos x="72" y="131"/>
                </a:cxn>
                <a:cxn ang="0">
                  <a:pos x="63" y="125"/>
                </a:cxn>
                <a:cxn ang="0">
                  <a:pos x="53" y="118"/>
                </a:cxn>
                <a:cxn ang="0">
                  <a:pos x="45" y="105"/>
                </a:cxn>
                <a:cxn ang="0">
                  <a:pos x="45" y="91"/>
                </a:cxn>
                <a:cxn ang="0">
                  <a:pos x="49" y="76"/>
                </a:cxn>
                <a:cxn ang="0">
                  <a:pos x="59" y="63"/>
                </a:cxn>
                <a:cxn ang="0">
                  <a:pos x="66" y="55"/>
                </a:cxn>
                <a:cxn ang="0">
                  <a:pos x="76" y="51"/>
                </a:cxn>
                <a:cxn ang="0">
                  <a:pos x="83" y="48"/>
                </a:cxn>
                <a:cxn ang="0">
                  <a:pos x="93" y="46"/>
                </a:cxn>
                <a:cxn ang="0">
                  <a:pos x="93" y="0"/>
                </a:cxn>
                <a:cxn ang="0">
                  <a:pos x="82" y="0"/>
                </a:cxn>
                <a:cxn ang="0">
                  <a:pos x="72" y="4"/>
                </a:cxn>
                <a:cxn ang="0">
                  <a:pos x="64" y="6"/>
                </a:cxn>
                <a:cxn ang="0">
                  <a:pos x="55" y="10"/>
                </a:cxn>
                <a:cxn ang="0">
                  <a:pos x="42" y="17"/>
                </a:cxn>
                <a:cxn ang="0">
                  <a:pos x="30" y="29"/>
                </a:cxn>
                <a:cxn ang="0">
                  <a:pos x="19" y="40"/>
                </a:cxn>
                <a:cxn ang="0">
                  <a:pos x="11" y="53"/>
                </a:cxn>
                <a:cxn ang="0">
                  <a:pos x="4" y="67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2" y="110"/>
                </a:cxn>
                <a:cxn ang="0">
                  <a:pos x="5" y="124"/>
                </a:cxn>
                <a:cxn ang="0">
                  <a:pos x="13" y="137"/>
                </a:cxn>
                <a:cxn ang="0">
                  <a:pos x="21" y="148"/>
                </a:cxn>
                <a:cxn ang="0">
                  <a:pos x="32" y="160"/>
                </a:cxn>
                <a:cxn ang="0">
                  <a:pos x="45" y="169"/>
                </a:cxn>
                <a:cxn ang="0">
                  <a:pos x="55" y="173"/>
                </a:cxn>
                <a:cxn ang="0">
                  <a:pos x="64" y="177"/>
                </a:cxn>
                <a:cxn ang="0">
                  <a:pos x="74" y="179"/>
                </a:cxn>
                <a:cxn ang="0">
                  <a:pos x="85" y="181"/>
                </a:cxn>
                <a:cxn ang="0">
                  <a:pos x="97" y="181"/>
                </a:cxn>
                <a:cxn ang="0">
                  <a:pos x="106" y="177"/>
                </a:cxn>
                <a:cxn ang="0">
                  <a:pos x="116" y="175"/>
                </a:cxn>
                <a:cxn ang="0">
                  <a:pos x="125" y="171"/>
                </a:cxn>
                <a:cxn ang="0">
                  <a:pos x="135" y="165"/>
                </a:cxn>
                <a:cxn ang="0">
                  <a:pos x="142" y="162"/>
                </a:cxn>
                <a:cxn ang="0">
                  <a:pos x="156" y="152"/>
                </a:cxn>
                <a:cxn ang="0">
                  <a:pos x="165" y="141"/>
                </a:cxn>
                <a:cxn ang="0">
                  <a:pos x="173" y="133"/>
                </a:cxn>
                <a:cxn ang="0">
                  <a:pos x="175" y="131"/>
                </a:cxn>
                <a:cxn ang="0">
                  <a:pos x="139" y="103"/>
                </a:cxn>
              </a:cxnLst>
              <a:rect l="0" t="0" r="r" b="b"/>
              <a:pathLst>
                <a:path w="175" h="181">
                  <a:moveTo>
                    <a:pt x="139" y="103"/>
                  </a:moveTo>
                  <a:lnTo>
                    <a:pt x="137" y="105"/>
                  </a:lnTo>
                  <a:lnTo>
                    <a:pt x="133" y="108"/>
                  </a:lnTo>
                  <a:lnTo>
                    <a:pt x="127" y="114"/>
                  </a:lnTo>
                  <a:lnTo>
                    <a:pt x="120" y="122"/>
                  </a:lnTo>
                  <a:lnTo>
                    <a:pt x="114" y="125"/>
                  </a:lnTo>
                  <a:lnTo>
                    <a:pt x="110" y="129"/>
                  </a:lnTo>
                  <a:lnTo>
                    <a:pt x="104" y="131"/>
                  </a:lnTo>
                  <a:lnTo>
                    <a:pt x="101" y="133"/>
                  </a:lnTo>
                  <a:lnTo>
                    <a:pt x="93" y="133"/>
                  </a:lnTo>
                  <a:lnTo>
                    <a:pt x="87" y="135"/>
                  </a:lnTo>
                  <a:lnTo>
                    <a:pt x="83" y="135"/>
                  </a:lnTo>
                  <a:lnTo>
                    <a:pt x="78" y="133"/>
                  </a:lnTo>
                  <a:lnTo>
                    <a:pt x="72" y="131"/>
                  </a:lnTo>
                  <a:lnTo>
                    <a:pt x="66" y="129"/>
                  </a:lnTo>
                  <a:lnTo>
                    <a:pt x="63" y="125"/>
                  </a:lnTo>
                  <a:lnTo>
                    <a:pt x="59" y="124"/>
                  </a:lnTo>
                  <a:lnTo>
                    <a:pt x="53" y="118"/>
                  </a:lnTo>
                  <a:lnTo>
                    <a:pt x="49" y="112"/>
                  </a:lnTo>
                  <a:lnTo>
                    <a:pt x="45" y="105"/>
                  </a:lnTo>
                  <a:lnTo>
                    <a:pt x="45" y="97"/>
                  </a:lnTo>
                  <a:lnTo>
                    <a:pt x="45" y="91"/>
                  </a:lnTo>
                  <a:lnTo>
                    <a:pt x="47" y="84"/>
                  </a:lnTo>
                  <a:lnTo>
                    <a:pt x="49" y="76"/>
                  </a:lnTo>
                  <a:lnTo>
                    <a:pt x="53" y="68"/>
                  </a:lnTo>
                  <a:lnTo>
                    <a:pt x="59" y="63"/>
                  </a:lnTo>
                  <a:lnTo>
                    <a:pt x="64" y="57"/>
                  </a:lnTo>
                  <a:lnTo>
                    <a:pt x="66" y="55"/>
                  </a:lnTo>
                  <a:lnTo>
                    <a:pt x="72" y="53"/>
                  </a:lnTo>
                  <a:lnTo>
                    <a:pt x="76" y="51"/>
                  </a:lnTo>
                  <a:lnTo>
                    <a:pt x="80" y="49"/>
                  </a:lnTo>
                  <a:lnTo>
                    <a:pt x="83" y="48"/>
                  </a:lnTo>
                  <a:lnTo>
                    <a:pt x="87" y="46"/>
                  </a:lnTo>
                  <a:lnTo>
                    <a:pt x="93" y="46"/>
                  </a:lnTo>
                  <a:lnTo>
                    <a:pt x="99" y="46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8" y="4"/>
                  </a:lnTo>
                  <a:lnTo>
                    <a:pt x="64" y="6"/>
                  </a:lnTo>
                  <a:lnTo>
                    <a:pt x="61" y="6"/>
                  </a:lnTo>
                  <a:lnTo>
                    <a:pt x="55" y="10"/>
                  </a:lnTo>
                  <a:lnTo>
                    <a:pt x="47" y="13"/>
                  </a:lnTo>
                  <a:lnTo>
                    <a:pt x="42" y="17"/>
                  </a:lnTo>
                  <a:lnTo>
                    <a:pt x="34" y="23"/>
                  </a:lnTo>
                  <a:lnTo>
                    <a:pt x="30" y="29"/>
                  </a:lnTo>
                  <a:lnTo>
                    <a:pt x="23" y="34"/>
                  </a:lnTo>
                  <a:lnTo>
                    <a:pt x="19" y="40"/>
                  </a:lnTo>
                  <a:lnTo>
                    <a:pt x="13" y="46"/>
                  </a:lnTo>
                  <a:lnTo>
                    <a:pt x="11" y="53"/>
                  </a:lnTo>
                  <a:lnTo>
                    <a:pt x="7" y="61"/>
                  </a:lnTo>
                  <a:lnTo>
                    <a:pt x="4" y="67"/>
                  </a:lnTo>
                  <a:lnTo>
                    <a:pt x="2" y="74"/>
                  </a:lnTo>
                  <a:lnTo>
                    <a:pt x="2" y="82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10"/>
                  </a:lnTo>
                  <a:lnTo>
                    <a:pt x="4" y="116"/>
                  </a:lnTo>
                  <a:lnTo>
                    <a:pt x="5" y="124"/>
                  </a:lnTo>
                  <a:lnTo>
                    <a:pt x="7" y="131"/>
                  </a:lnTo>
                  <a:lnTo>
                    <a:pt x="13" y="137"/>
                  </a:lnTo>
                  <a:lnTo>
                    <a:pt x="15" y="143"/>
                  </a:lnTo>
                  <a:lnTo>
                    <a:pt x="21" y="148"/>
                  </a:lnTo>
                  <a:lnTo>
                    <a:pt x="24" y="154"/>
                  </a:lnTo>
                  <a:lnTo>
                    <a:pt x="32" y="160"/>
                  </a:lnTo>
                  <a:lnTo>
                    <a:pt x="38" y="163"/>
                  </a:lnTo>
                  <a:lnTo>
                    <a:pt x="45" y="169"/>
                  </a:lnTo>
                  <a:lnTo>
                    <a:pt x="49" y="169"/>
                  </a:lnTo>
                  <a:lnTo>
                    <a:pt x="55" y="173"/>
                  </a:lnTo>
                  <a:lnTo>
                    <a:pt x="59" y="175"/>
                  </a:lnTo>
                  <a:lnTo>
                    <a:pt x="64" y="177"/>
                  </a:lnTo>
                  <a:lnTo>
                    <a:pt x="70" y="177"/>
                  </a:lnTo>
                  <a:lnTo>
                    <a:pt x="74" y="179"/>
                  </a:lnTo>
                  <a:lnTo>
                    <a:pt x="80" y="181"/>
                  </a:lnTo>
                  <a:lnTo>
                    <a:pt x="85" y="181"/>
                  </a:lnTo>
                  <a:lnTo>
                    <a:pt x="89" y="181"/>
                  </a:lnTo>
                  <a:lnTo>
                    <a:pt x="97" y="181"/>
                  </a:lnTo>
                  <a:lnTo>
                    <a:pt x="101" y="179"/>
                  </a:lnTo>
                  <a:lnTo>
                    <a:pt x="106" y="177"/>
                  </a:lnTo>
                  <a:lnTo>
                    <a:pt x="112" y="177"/>
                  </a:lnTo>
                  <a:lnTo>
                    <a:pt x="116" y="175"/>
                  </a:lnTo>
                  <a:lnTo>
                    <a:pt x="121" y="173"/>
                  </a:lnTo>
                  <a:lnTo>
                    <a:pt x="125" y="171"/>
                  </a:lnTo>
                  <a:lnTo>
                    <a:pt x="129" y="169"/>
                  </a:lnTo>
                  <a:lnTo>
                    <a:pt x="135" y="165"/>
                  </a:lnTo>
                  <a:lnTo>
                    <a:pt x="139" y="163"/>
                  </a:lnTo>
                  <a:lnTo>
                    <a:pt x="142" y="162"/>
                  </a:lnTo>
                  <a:lnTo>
                    <a:pt x="148" y="156"/>
                  </a:lnTo>
                  <a:lnTo>
                    <a:pt x="156" y="152"/>
                  </a:lnTo>
                  <a:lnTo>
                    <a:pt x="161" y="146"/>
                  </a:lnTo>
                  <a:lnTo>
                    <a:pt x="165" y="141"/>
                  </a:lnTo>
                  <a:lnTo>
                    <a:pt x="169" y="137"/>
                  </a:lnTo>
                  <a:lnTo>
                    <a:pt x="173" y="133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39" y="103"/>
                  </a:lnTo>
                  <a:lnTo>
                    <a:pt x="139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992188" y="4975225"/>
              <a:ext cx="450850" cy="295275"/>
            </a:xfrm>
            <a:custGeom>
              <a:avLst/>
              <a:gdLst/>
              <a:ahLst/>
              <a:cxnLst>
                <a:cxn ang="0">
                  <a:pos x="436" y="253"/>
                </a:cxn>
                <a:cxn ang="0">
                  <a:pos x="464" y="219"/>
                </a:cxn>
                <a:cxn ang="0">
                  <a:pos x="485" y="187"/>
                </a:cxn>
                <a:cxn ang="0">
                  <a:pos x="496" y="164"/>
                </a:cxn>
                <a:cxn ang="0">
                  <a:pos x="504" y="141"/>
                </a:cxn>
                <a:cxn ang="0">
                  <a:pos x="510" y="118"/>
                </a:cxn>
                <a:cxn ang="0">
                  <a:pos x="516" y="94"/>
                </a:cxn>
                <a:cxn ang="0">
                  <a:pos x="519" y="67"/>
                </a:cxn>
                <a:cxn ang="0">
                  <a:pos x="523" y="42"/>
                </a:cxn>
                <a:cxn ang="0">
                  <a:pos x="523" y="16"/>
                </a:cxn>
                <a:cxn ang="0">
                  <a:pos x="536" y="0"/>
                </a:cxn>
                <a:cxn ang="0">
                  <a:pos x="563" y="0"/>
                </a:cxn>
                <a:cxn ang="0">
                  <a:pos x="569" y="25"/>
                </a:cxn>
                <a:cxn ang="0">
                  <a:pos x="567" y="54"/>
                </a:cxn>
                <a:cxn ang="0">
                  <a:pos x="565" y="82"/>
                </a:cxn>
                <a:cxn ang="0">
                  <a:pos x="559" y="111"/>
                </a:cxn>
                <a:cxn ang="0">
                  <a:pos x="554" y="139"/>
                </a:cxn>
                <a:cxn ang="0">
                  <a:pos x="544" y="164"/>
                </a:cxn>
                <a:cxn ang="0">
                  <a:pos x="533" y="190"/>
                </a:cxn>
                <a:cxn ang="0">
                  <a:pos x="521" y="213"/>
                </a:cxn>
                <a:cxn ang="0">
                  <a:pos x="508" y="238"/>
                </a:cxn>
                <a:cxn ang="0">
                  <a:pos x="487" y="263"/>
                </a:cxn>
                <a:cxn ang="0">
                  <a:pos x="453" y="301"/>
                </a:cxn>
                <a:cxn ang="0">
                  <a:pos x="403" y="335"/>
                </a:cxn>
                <a:cxn ang="0">
                  <a:pos x="354" y="362"/>
                </a:cxn>
                <a:cxn ang="0">
                  <a:pos x="303" y="371"/>
                </a:cxn>
                <a:cxn ang="0">
                  <a:pos x="257" y="371"/>
                </a:cxn>
                <a:cxn ang="0">
                  <a:pos x="211" y="362"/>
                </a:cxn>
                <a:cxn ang="0">
                  <a:pos x="171" y="343"/>
                </a:cxn>
                <a:cxn ang="0">
                  <a:pos x="133" y="314"/>
                </a:cxn>
                <a:cxn ang="0">
                  <a:pos x="97" y="278"/>
                </a:cxn>
                <a:cxn ang="0">
                  <a:pos x="69" y="238"/>
                </a:cxn>
                <a:cxn ang="0">
                  <a:pos x="44" y="196"/>
                </a:cxn>
                <a:cxn ang="0">
                  <a:pos x="23" y="147"/>
                </a:cxn>
                <a:cxn ang="0">
                  <a:pos x="8" y="97"/>
                </a:cxn>
                <a:cxn ang="0">
                  <a:pos x="0" y="48"/>
                </a:cxn>
                <a:cxn ang="0">
                  <a:pos x="0" y="19"/>
                </a:cxn>
                <a:cxn ang="0">
                  <a:pos x="4" y="0"/>
                </a:cxn>
                <a:cxn ang="0">
                  <a:pos x="32" y="0"/>
                </a:cxn>
                <a:cxn ang="0">
                  <a:pos x="44" y="12"/>
                </a:cxn>
                <a:cxn ang="0">
                  <a:pos x="46" y="37"/>
                </a:cxn>
                <a:cxn ang="0">
                  <a:pos x="51" y="76"/>
                </a:cxn>
                <a:cxn ang="0">
                  <a:pos x="63" y="118"/>
                </a:cxn>
                <a:cxn ang="0">
                  <a:pos x="76" y="160"/>
                </a:cxn>
                <a:cxn ang="0">
                  <a:pos x="97" y="200"/>
                </a:cxn>
                <a:cxn ang="0">
                  <a:pos x="122" y="234"/>
                </a:cxn>
                <a:cxn ang="0">
                  <a:pos x="148" y="267"/>
                </a:cxn>
                <a:cxn ang="0">
                  <a:pos x="179" y="293"/>
                </a:cxn>
                <a:cxn ang="0">
                  <a:pos x="213" y="312"/>
                </a:cxn>
                <a:cxn ang="0">
                  <a:pos x="249" y="322"/>
                </a:cxn>
                <a:cxn ang="0">
                  <a:pos x="289" y="325"/>
                </a:cxn>
                <a:cxn ang="0">
                  <a:pos x="331" y="318"/>
                </a:cxn>
                <a:cxn ang="0">
                  <a:pos x="373" y="301"/>
                </a:cxn>
                <a:cxn ang="0">
                  <a:pos x="411" y="278"/>
                </a:cxn>
              </a:cxnLst>
              <a:rect l="0" t="0" r="r" b="b"/>
              <a:pathLst>
                <a:path w="569" h="373">
                  <a:moveTo>
                    <a:pt x="411" y="278"/>
                  </a:moveTo>
                  <a:lnTo>
                    <a:pt x="417" y="272"/>
                  </a:lnTo>
                  <a:lnTo>
                    <a:pt x="422" y="267"/>
                  </a:lnTo>
                  <a:lnTo>
                    <a:pt x="430" y="261"/>
                  </a:lnTo>
                  <a:lnTo>
                    <a:pt x="436" y="253"/>
                  </a:lnTo>
                  <a:lnTo>
                    <a:pt x="441" y="248"/>
                  </a:lnTo>
                  <a:lnTo>
                    <a:pt x="447" y="240"/>
                  </a:lnTo>
                  <a:lnTo>
                    <a:pt x="455" y="232"/>
                  </a:lnTo>
                  <a:lnTo>
                    <a:pt x="460" y="227"/>
                  </a:lnTo>
                  <a:lnTo>
                    <a:pt x="464" y="219"/>
                  </a:lnTo>
                  <a:lnTo>
                    <a:pt x="470" y="210"/>
                  </a:lnTo>
                  <a:lnTo>
                    <a:pt x="476" y="202"/>
                  </a:lnTo>
                  <a:lnTo>
                    <a:pt x="479" y="196"/>
                  </a:lnTo>
                  <a:lnTo>
                    <a:pt x="483" y="190"/>
                  </a:lnTo>
                  <a:lnTo>
                    <a:pt x="485" y="187"/>
                  </a:lnTo>
                  <a:lnTo>
                    <a:pt x="487" y="181"/>
                  </a:lnTo>
                  <a:lnTo>
                    <a:pt x="491" y="179"/>
                  </a:lnTo>
                  <a:lnTo>
                    <a:pt x="491" y="173"/>
                  </a:lnTo>
                  <a:lnTo>
                    <a:pt x="493" y="170"/>
                  </a:lnTo>
                  <a:lnTo>
                    <a:pt x="496" y="164"/>
                  </a:lnTo>
                  <a:lnTo>
                    <a:pt x="498" y="162"/>
                  </a:lnTo>
                  <a:lnTo>
                    <a:pt x="498" y="156"/>
                  </a:lnTo>
                  <a:lnTo>
                    <a:pt x="502" y="151"/>
                  </a:lnTo>
                  <a:lnTo>
                    <a:pt x="502" y="147"/>
                  </a:lnTo>
                  <a:lnTo>
                    <a:pt x="504" y="141"/>
                  </a:lnTo>
                  <a:lnTo>
                    <a:pt x="504" y="137"/>
                  </a:lnTo>
                  <a:lnTo>
                    <a:pt x="506" y="133"/>
                  </a:lnTo>
                  <a:lnTo>
                    <a:pt x="508" y="128"/>
                  </a:lnTo>
                  <a:lnTo>
                    <a:pt x="510" y="124"/>
                  </a:lnTo>
                  <a:lnTo>
                    <a:pt x="510" y="118"/>
                  </a:lnTo>
                  <a:lnTo>
                    <a:pt x="512" y="113"/>
                  </a:lnTo>
                  <a:lnTo>
                    <a:pt x="514" y="107"/>
                  </a:lnTo>
                  <a:lnTo>
                    <a:pt x="514" y="103"/>
                  </a:lnTo>
                  <a:lnTo>
                    <a:pt x="516" y="99"/>
                  </a:lnTo>
                  <a:lnTo>
                    <a:pt x="516" y="94"/>
                  </a:lnTo>
                  <a:lnTo>
                    <a:pt x="517" y="88"/>
                  </a:lnTo>
                  <a:lnTo>
                    <a:pt x="519" y="84"/>
                  </a:lnTo>
                  <a:lnTo>
                    <a:pt x="519" y="78"/>
                  </a:lnTo>
                  <a:lnTo>
                    <a:pt x="519" y="73"/>
                  </a:lnTo>
                  <a:lnTo>
                    <a:pt x="519" y="67"/>
                  </a:lnTo>
                  <a:lnTo>
                    <a:pt x="521" y="63"/>
                  </a:lnTo>
                  <a:lnTo>
                    <a:pt x="521" y="57"/>
                  </a:lnTo>
                  <a:lnTo>
                    <a:pt x="521" y="52"/>
                  </a:lnTo>
                  <a:lnTo>
                    <a:pt x="521" y="48"/>
                  </a:lnTo>
                  <a:lnTo>
                    <a:pt x="523" y="42"/>
                  </a:lnTo>
                  <a:lnTo>
                    <a:pt x="523" y="37"/>
                  </a:lnTo>
                  <a:lnTo>
                    <a:pt x="523" y="31"/>
                  </a:lnTo>
                  <a:lnTo>
                    <a:pt x="523" y="27"/>
                  </a:lnTo>
                  <a:lnTo>
                    <a:pt x="523" y="21"/>
                  </a:lnTo>
                  <a:lnTo>
                    <a:pt x="523" y="16"/>
                  </a:lnTo>
                  <a:lnTo>
                    <a:pt x="523" y="10"/>
                  </a:lnTo>
                  <a:lnTo>
                    <a:pt x="523" y="4"/>
                  </a:lnTo>
                  <a:lnTo>
                    <a:pt x="525" y="0"/>
                  </a:lnTo>
                  <a:lnTo>
                    <a:pt x="529" y="0"/>
                  </a:lnTo>
                  <a:lnTo>
                    <a:pt x="536" y="0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54" y="0"/>
                  </a:lnTo>
                  <a:lnTo>
                    <a:pt x="557" y="0"/>
                  </a:lnTo>
                  <a:lnTo>
                    <a:pt x="563" y="0"/>
                  </a:lnTo>
                  <a:lnTo>
                    <a:pt x="569" y="0"/>
                  </a:lnTo>
                  <a:lnTo>
                    <a:pt x="569" y="4"/>
                  </a:lnTo>
                  <a:lnTo>
                    <a:pt x="569" y="12"/>
                  </a:lnTo>
                  <a:lnTo>
                    <a:pt x="569" y="18"/>
                  </a:lnTo>
                  <a:lnTo>
                    <a:pt x="569" y="25"/>
                  </a:lnTo>
                  <a:lnTo>
                    <a:pt x="569" y="29"/>
                  </a:lnTo>
                  <a:lnTo>
                    <a:pt x="569" y="37"/>
                  </a:lnTo>
                  <a:lnTo>
                    <a:pt x="569" y="42"/>
                  </a:lnTo>
                  <a:lnTo>
                    <a:pt x="569" y="48"/>
                  </a:lnTo>
                  <a:lnTo>
                    <a:pt x="567" y="54"/>
                  </a:lnTo>
                  <a:lnTo>
                    <a:pt x="567" y="59"/>
                  </a:lnTo>
                  <a:lnTo>
                    <a:pt x="567" y="65"/>
                  </a:lnTo>
                  <a:lnTo>
                    <a:pt x="567" y="71"/>
                  </a:lnTo>
                  <a:lnTo>
                    <a:pt x="565" y="76"/>
                  </a:lnTo>
                  <a:lnTo>
                    <a:pt x="565" y="82"/>
                  </a:lnTo>
                  <a:lnTo>
                    <a:pt x="563" y="88"/>
                  </a:lnTo>
                  <a:lnTo>
                    <a:pt x="563" y="94"/>
                  </a:lnTo>
                  <a:lnTo>
                    <a:pt x="561" y="99"/>
                  </a:lnTo>
                  <a:lnTo>
                    <a:pt x="561" y="105"/>
                  </a:lnTo>
                  <a:lnTo>
                    <a:pt x="559" y="111"/>
                  </a:lnTo>
                  <a:lnTo>
                    <a:pt x="559" y="116"/>
                  </a:lnTo>
                  <a:lnTo>
                    <a:pt x="557" y="122"/>
                  </a:lnTo>
                  <a:lnTo>
                    <a:pt x="555" y="128"/>
                  </a:lnTo>
                  <a:lnTo>
                    <a:pt x="554" y="133"/>
                  </a:lnTo>
                  <a:lnTo>
                    <a:pt x="554" y="139"/>
                  </a:lnTo>
                  <a:lnTo>
                    <a:pt x="550" y="143"/>
                  </a:lnTo>
                  <a:lnTo>
                    <a:pt x="550" y="149"/>
                  </a:lnTo>
                  <a:lnTo>
                    <a:pt x="548" y="154"/>
                  </a:lnTo>
                  <a:lnTo>
                    <a:pt x="546" y="160"/>
                  </a:lnTo>
                  <a:lnTo>
                    <a:pt x="544" y="164"/>
                  </a:lnTo>
                  <a:lnTo>
                    <a:pt x="542" y="170"/>
                  </a:lnTo>
                  <a:lnTo>
                    <a:pt x="540" y="175"/>
                  </a:lnTo>
                  <a:lnTo>
                    <a:pt x="538" y="181"/>
                  </a:lnTo>
                  <a:lnTo>
                    <a:pt x="536" y="185"/>
                  </a:lnTo>
                  <a:lnTo>
                    <a:pt x="533" y="190"/>
                  </a:lnTo>
                  <a:lnTo>
                    <a:pt x="531" y="196"/>
                  </a:lnTo>
                  <a:lnTo>
                    <a:pt x="529" y="200"/>
                  </a:lnTo>
                  <a:lnTo>
                    <a:pt x="525" y="204"/>
                  </a:lnTo>
                  <a:lnTo>
                    <a:pt x="523" y="210"/>
                  </a:lnTo>
                  <a:lnTo>
                    <a:pt x="521" y="213"/>
                  </a:lnTo>
                  <a:lnTo>
                    <a:pt x="519" y="219"/>
                  </a:lnTo>
                  <a:lnTo>
                    <a:pt x="516" y="225"/>
                  </a:lnTo>
                  <a:lnTo>
                    <a:pt x="514" y="229"/>
                  </a:lnTo>
                  <a:lnTo>
                    <a:pt x="510" y="232"/>
                  </a:lnTo>
                  <a:lnTo>
                    <a:pt x="508" y="238"/>
                  </a:lnTo>
                  <a:lnTo>
                    <a:pt x="504" y="242"/>
                  </a:lnTo>
                  <a:lnTo>
                    <a:pt x="502" y="248"/>
                  </a:lnTo>
                  <a:lnTo>
                    <a:pt x="498" y="251"/>
                  </a:lnTo>
                  <a:lnTo>
                    <a:pt x="496" y="255"/>
                  </a:lnTo>
                  <a:lnTo>
                    <a:pt x="487" y="263"/>
                  </a:lnTo>
                  <a:lnTo>
                    <a:pt x="481" y="270"/>
                  </a:lnTo>
                  <a:lnTo>
                    <a:pt x="474" y="278"/>
                  </a:lnTo>
                  <a:lnTo>
                    <a:pt x="468" y="287"/>
                  </a:lnTo>
                  <a:lnTo>
                    <a:pt x="458" y="293"/>
                  </a:lnTo>
                  <a:lnTo>
                    <a:pt x="453" y="301"/>
                  </a:lnTo>
                  <a:lnTo>
                    <a:pt x="445" y="306"/>
                  </a:lnTo>
                  <a:lnTo>
                    <a:pt x="436" y="314"/>
                  </a:lnTo>
                  <a:lnTo>
                    <a:pt x="424" y="322"/>
                  </a:lnTo>
                  <a:lnTo>
                    <a:pt x="415" y="329"/>
                  </a:lnTo>
                  <a:lnTo>
                    <a:pt x="403" y="335"/>
                  </a:lnTo>
                  <a:lnTo>
                    <a:pt x="394" y="341"/>
                  </a:lnTo>
                  <a:lnTo>
                    <a:pt x="382" y="346"/>
                  </a:lnTo>
                  <a:lnTo>
                    <a:pt x="373" y="352"/>
                  </a:lnTo>
                  <a:lnTo>
                    <a:pt x="361" y="356"/>
                  </a:lnTo>
                  <a:lnTo>
                    <a:pt x="354" y="362"/>
                  </a:lnTo>
                  <a:lnTo>
                    <a:pt x="342" y="363"/>
                  </a:lnTo>
                  <a:lnTo>
                    <a:pt x="333" y="365"/>
                  </a:lnTo>
                  <a:lnTo>
                    <a:pt x="322" y="367"/>
                  </a:lnTo>
                  <a:lnTo>
                    <a:pt x="314" y="369"/>
                  </a:lnTo>
                  <a:lnTo>
                    <a:pt x="303" y="371"/>
                  </a:lnTo>
                  <a:lnTo>
                    <a:pt x="293" y="373"/>
                  </a:lnTo>
                  <a:lnTo>
                    <a:pt x="285" y="373"/>
                  </a:lnTo>
                  <a:lnTo>
                    <a:pt x="276" y="373"/>
                  </a:lnTo>
                  <a:lnTo>
                    <a:pt x="264" y="373"/>
                  </a:lnTo>
                  <a:lnTo>
                    <a:pt x="257" y="371"/>
                  </a:lnTo>
                  <a:lnTo>
                    <a:pt x="247" y="369"/>
                  </a:lnTo>
                  <a:lnTo>
                    <a:pt x="238" y="369"/>
                  </a:lnTo>
                  <a:lnTo>
                    <a:pt x="228" y="365"/>
                  </a:lnTo>
                  <a:lnTo>
                    <a:pt x="219" y="363"/>
                  </a:lnTo>
                  <a:lnTo>
                    <a:pt x="211" y="362"/>
                  </a:lnTo>
                  <a:lnTo>
                    <a:pt x="202" y="358"/>
                  </a:lnTo>
                  <a:lnTo>
                    <a:pt x="194" y="354"/>
                  </a:lnTo>
                  <a:lnTo>
                    <a:pt x="187" y="350"/>
                  </a:lnTo>
                  <a:lnTo>
                    <a:pt x="177" y="346"/>
                  </a:lnTo>
                  <a:lnTo>
                    <a:pt x="171" y="343"/>
                  </a:lnTo>
                  <a:lnTo>
                    <a:pt x="162" y="337"/>
                  </a:lnTo>
                  <a:lnTo>
                    <a:pt x="154" y="331"/>
                  </a:lnTo>
                  <a:lnTo>
                    <a:pt x="147" y="325"/>
                  </a:lnTo>
                  <a:lnTo>
                    <a:pt x="139" y="322"/>
                  </a:lnTo>
                  <a:lnTo>
                    <a:pt x="133" y="314"/>
                  </a:lnTo>
                  <a:lnTo>
                    <a:pt x="126" y="306"/>
                  </a:lnTo>
                  <a:lnTo>
                    <a:pt x="118" y="301"/>
                  </a:lnTo>
                  <a:lnTo>
                    <a:pt x="112" y="293"/>
                  </a:lnTo>
                  <a:lnTo>
                    <a:pt x="105" y="286"/>
                  </a:lnTo>
                  <a:lnTo>
                    <a:pt x="97" y="278"/>
                  </a:lnTo>
                  <a:lnTo>
                    <a:pt x="91" y="272"/>
                  </a:lnTo>
                  <a:lnTo>
                    <a:pt x="86" y="265"/>
                  </a:lnTo>
                  <a:lnTo>
                    <a:pt x="80" y="255"/>
                  </a:lnTo>
                  <a:lnTo>
                    <a:pt x="74" y="248"/>
                  </a:lnTo>
                  <a:lnTo>
                    <a:pt x="69" y="238"/>
                  </a:lnTo>
                  <a:lnTo>
                    <a:pt x="63" y="230"/>
                  </a:lnTo>
                  <a:lnTo>
                    <a:pt x="57" y="221"/>
                  </a:lnTo>
                  <a:lnTo>
                    <a:pt x="53" y="213"/>
                  </a:lnTo>
                  <a:lnTo>
                    <a:pt x="48" y="204"/>
                  </a:lnTo>
                  <a:lnTo>
                    <a:pt x="44" y="196"/>
                  </a:lnTo>
                  <a:lnTo>
                    <a:pt x="40" y="185"/>
                  </a:lnTo>
                  <a:lnTo>
                    <a:pt x="34" y="175"/>
                  </a:lnTo>
                  <a:lnTo>
                    <a:pt x="31" y="166"/>
                  </a:lnTo>
                  <a:lnTo>
                    <a:pt x="27" y="156"/>
                  </a:lnTo>
                  <a:lnTo>
                    <a:pt x="23" y="147"/>
                  </a:lnTo>
                  <a:lnTo>
                    <a:pt x="19" y="137"/>
                  </a:lnTo>
                  <a:lnTo>
                    <a:pt x="17" y="128"/>
                  </a:lnTo>
                  <a:lnTo>
                    <a:pt x="13" y="118"/>
                  </a:lnTo>
                  <a:lnTo>
                    <a:pt x="12" y="107"/>
                  </a:lnTo>
                  <a:lnTo>
                    <a:pt x="8" y="97"/>
                  </a:lnTo>
                  <a:lnTo>
                    <a:pt x="8" y="88"/>
                  </a:lnTo>
                  <a:lnTo>
                    <a:pt x="6" y="78"/>
                  </a:lnTo>
                  <a:lnTo>
                    <a:pt x="2" y="69"/>
                  </a:lnTo>
                  <a:lnTo>
                    <a:pt x="2" y="59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6" y="27"/>
                  </a:lnTo>
                  <a:lnTo>
                    <a:pt x="46" y="31"/>
                  </a:lnTo>
                  <a:lnTo>
                    <a:pt x="46" y="37"/>
                  </a:lnTo>
                  <a:lnTo>
                    <a:pt x="46" y="42"/>
                  </a:lnTo>
                  <a:lnTo>
                    <a:pt x="48" y="52"/>
                  </a:lnTo>
                  <a:lnTo>
                    <a:pt x="48" y="59"/>
                  </a:lnTo>
                  <a:lnTo>
                    <a:pt x="51" y="69"/>
                  </a:lnTo>
                  <a:lnTo>
                    <a:pt x="51" y="76"/>
                  </a:lnTo>
                  <a:lnTo>
                    <a:pt x="53" y="84"/>
                  </a:lnTo>
                  <a:lnTo>
                    <a:pt x="55" y="94"/>
                  </a:lnTo>
                  <a:lnTo>
                    <a:pt x="57" y="103"/>
                  </a:lnTo>
                  <a:lnTo>
                    <a:pt x="59" y="111"/>
                  </a:lnTo>
                  <a:lnTo>
                    <a:pt x="63" y="118"/>
                  </a:lnTo>
                  <a:lnTo>
                    <a:pt x="65" y="128"/>
                  </a:lnTo>
                  <a:lnTo>
                    <a:pt x="69" y="135"/>
                  </a:lnTo>
                  <a:lnTo>
                    <a:pt x="70" y="143"/>
                  </a:lnTo>
                  <a:lnTo>
                    <a:pt x="74" y="152"/>
                  </a:lnTo>
                  <a:lnTo>
                    <a:pt x="76" y="160"/>
                  </a:lnTo>
                  <a:lnTo>
                    <a:pt x="82" y="170"/>
                  </a:lnTo>
                  <a:lnTo>
                    <a:pt x="86" y="175"/>
                  </a:lnTo>
                  <a:lnTo>
                    <a:pt x="88" y="185"/>
                  </a:lnTo>
                  <a:lnTo>
                    <a:pt x="93" y="192"/>
                  </a:lnTo>
                  <a:lnTo>
                    <a:pt x="97" y="200"/>
                  </a:lnTo>
                  <a:lnTo>
                    <a:pt x="103" y="208"/>
                  </a:lnTo>
                  <a:lnTo>
                    <a:pt x="107" y="213"/>
                  </a:lnTo>
                  <a:lnTo>
                    <a:pt x="110" y="221"/>
                  </a:lnTo>
                  <a:lnTo>
                    <a:pt x="116" y="229"/>
                  </a:lnTo>
                  <a:lnTo>
                    <a:pt x="122" y="234"/>
                  </a:lnTo>
                  <a:lnTo>
                    <a:pt x="126" y="242"/>
                  </a:lnTo>
                  <a:lnTo>
                    <a:pt x="131" y="248"/>
                  </a:lnTo>
                  <a:lnTo>
                    <a:pt x="137" y="255"/>
                  </a:lnTo>
                  <a:lnTo>
                    <a:pt x="143" y="261"/>
                  </a:lnTo>
                  <a:lnTo>
                    <a:pt x="148" y="267"/>
                  </a:lnTo>
                  <a:lnTo>
                    <a:pt x="154" y="272"/>
                  </a:lnTo>
                  <a:lnTo>
                    <a:pt x="162" y="278"/>
                  </a:lnTo>
                  <a:lnTo>
                    <a:pt x="167" y="284"/>
                  </a:lnTo>
                  <a:lnTo>
                    <a:pt x="173" y="287"/>
                  </a:lnTo>
                  <a:lnTo>
                    <a:pt x="179" y="293"/>
                  </a:lnTo>
                  <a:lnTo>
                    <a:pt x="187" y="297"/>
                  </a:lnTo>
                  <a:lnTo>
                    <a:pt x="194" y="301"/>
                  </a:lnTo>
                  <a:lnTo>
                    <a:pt x="200" y="305"/>
                  </a:lnTo>
                  <a:lnTo>
                    <a:pt x="207" y="306"/>
                  </a:lnTo>
                  <a:lnTo>
                    <a:pt x="213" y="312"/>
                  </a:lnTo>
                  <a:lnTo>
                    <a:pt x="221" y="314"/>
                  </a:lnTo>
                  <a:lnTo>
                    <a:pt x="228" y="316"/>
                  </a:lnTo>
                  <a:lnTo>
                    <a:pt x="236" y="318"/>
                  </a:lnTo>
                  <a:lnTo>
                    <a:pt x="242" y="322"/>
                  </a:lnTo>
                  <a:lnTo>
                    <a:pt x="249" y="322"/>
                  </a:lnTo>
                  <a:lnTo>
                    <a:pt x="259" y="324"/>
                  </a:lnTo>
                  <a:lnTo>
                    <a:pt x="264" y="324"/>
                  </a:lnTo>
                  <a:lnTo>
                    <a:pt x="274" y="325"/>
                  </a:lnTo>
                  <a:lnTo>
                    <a:pt x="282" y="325"/>
                  </a:lnTo>
                  <a:lnTo>
                    <a:pt x="289" y="325"/>
                  </a:lnTo>
                  <a:lnTo>
                    <a:pt x="297" y="324"/>
                  </a:lnTo>
                  <a:lnTo>
                    <a:pt x="304" y="324"/>
                  </a:lnTo>
                  <a:lnTo>
                    <a:pt x="314" y="322"/>
                  </a:lnTo>
                  <a:lnTo>
                    <a:pt x="322" y="322"/>
                  </a:lnTo>
                  <a:lnTo>
                    <a:pt x="331" y="318"/>
                  </a:lnTo>
                  <a:lnTo>
                    <a:pt x="339" y="316"/>
                  </a:lnTo>
                  <a:lnTo>
                    <a:pt x="348" y="312"/>
                  </a:lnTo>
                  <a:lnTo>
                    <a:pt x="356" y="310"/>
                  </a:lnTo>
                  <a:lnTo>
                    <a:pt x="363" y="305"/>
                  </a:lnTo>
                  <a:lnTo>
                    <a:pt x="373" y="301"/>
                  </a:lnTo>
                  <a:lnTo>
                    <a:pt x="382" y="295"/>
                  </a:lnTo>
                  <a:lnTo>
                    <a:pt x="392" y="291"/>
                  </a:lnTo>
                  <a:lnTo>
                    <a:pt x="401" y="284"/>
                  </a:lnTo>
                  <a:lnTo>
                    <a:pt x="411" y="278"/>
                  </a:lnTo>
                  <a:lnTo>
                    <a:pt x="411" y="2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990600" y="4716463"/>
              <a:ext cx="452438" cy="317500"/>
            </a:xfrm>
            <a:custGeom>
              <a:avLst/>
              <a:gdLst/>
              <a:ahLst/>
              <a:cxnLst>
                <a:cxn ang="0">
                  <a:pos x="571" y="337"/>
                </a:cxn>
                <a:cxn ang="0">
                  <a:pos x="565" y="363"/>
                </a:cxn>
                <a:cxn ang="0">
                  <a:pos x="538" y="365"/>
                </a:cxn>
                <a:cxn ang="0">
                  <a:pos x="527" y="346"/>
                </a:cxn>
                <a:cxn ang="0">
                  <a:pos x="527" y="312"/>
                </a:cxn>
                <a:cxn ang="0">
                  <a:pos x="519" y="272"/>
                </a:cxn>
                <a:cxn ang="0">
                  <a:pos x="508" y="236"/>
                </a:cxn>
                <a:cxn ang="0">
                  <a:pos x="491" y="198"/>
                </a:cxn>
                <a:cxn ang="0">
                  <a:pos x="470" y="164"/>
                </a:cxn>
                <a:cxn ang="0">
                  <a:pos x="443" y="133"/>
                </a:cxn>
                <a:cxn ang="0">
                  <a:pos x="415" y="105"/>
                </a:cxn>
                <a:cxn ang="0">
                  <a:pos x="384" y="82"/>
                </a:cxn>
                <a:cxn ang="0">
                  <a:pos x="350" y="65"/>
                </a:cxn>
                <a:cxn ang="0">
                  <a:pos x="314" y="52"/>
                </a:cxn>
                <a:cxn ang="0">
                  <a:pos x="278" y="48"/>
                </a:cxn>
                <a:cxn ang="0">
                  <a:pos x="240" y="48"/>
                </a:cxn>
                <a:cxn ang="0">
                  <a:pos x="204" y="59"/>
                </a:cxn>
                <a:cxn ang="0">
                  <a:pos x="169" y="76"/>
                </a:cxn>
                <a:cxn ang="0">
                  <a:pos x="141" y="95"/>
                </a:cxn>
                <a:cxn ang="0">
                  <a:pos x="107" y="130"/>
                </a:cxn>
                <a:cxn ang="0">
                  <a:pos x="90" y="154"/>
                </a:cxn>
                <a:cxn ang="0">
                  <a:pos x="78" y="175"/>
                </a:cxn>
                <a:cxn ang="0">
                  <a:pos x="67" y="198"/>
                </a:cxn>
                <a:cxn ang="0">
                  <a:pos x="59" y="223"/>
                </a:cxn>
                <a:cxn ang="0">
                  <a:pos x="53" y="247"/>
                </a:cxn>
                <a:cxn ang="0">
                  <a:pos x="48" y="274"/>
                </a:cxn>
                <a:cxn ang="0">
                  <a:pos x="46" y="301"/>
                </a:cxn>
                <a:cxn ang="0">
                  <a:pos x="46" y="329"/>
                </a:cxn>
                <a:cxn ang="0">
                  <a:pos x="48" y="362"/>
                </a:cxn>
                <a:cxn ang="0">
                  <a:pos x="50" y="384"/>
                </a:cxn>
                <a:cxn ang="0">
                  <a:pos x="42" y="398"/>
                </a:cxn>
                <a:cxn ang="0">
                  <a:pos x="14" y="398"/>
                </a:cxn>
                <a:cxn ang="0">
                  <a:pos x="4" y="382"/>
                </a:cxn>
                <a:cxn ang="0">
                  <a:pos x="2" y="358"/>
                </a:cxn>
                <a:cxn ang="0">
                  <a:pos x="0" y="324"/>
                </a:cxn>
                <a:cxn ang="0">
                  <a:pos x="2" y="291"/>
                </a:cxn>
                <a:cxn ang="0">
                  <a:pos x="6" y="261"/>
                </a:cxn>
                <a:cxn ang="0">
                  <a:pos x="10" y="230"/>
                </a:cxn>
                <a:cxn ang="0">
                  <a:pos x="19" y="202"/>
                </a:cxn>
                <a:cxn ang="0">
                  <a:pos x="31" y="173"/>
                </a:cxn>
                <a:cxn ang="0">
                  <a:pos x="42" y="147"/>
                </a:cxn>
                <a:cxn ang="0">
                  <a:pos x="55" y="124"/>
                </a:cxn>
                <a:cxn ang="0">
                  <a:pos x="74" y="101"/>
                </a:cxn>
                <a:cxn ang="0">
                  <a:pos x="93" y="80"/>
                </a:cxn>
                <a:cxn ang="0">
                  <a:pos x="114" y="61"/>
                </a:cxn>
                <a:cxn ang="0">
                  <a:pos x="137" y="44"/>
                </a:cxn>
                <a:cxn ang="0">
                  <a:pos x="168" y="25"/>
                </a:cxn>
                <a:cxn ang="0">
                  <a:pos x="211" y="8"/>
                </a:cxn>
                <a:cxn ang="0">
                  <a:pos x="255" y="0"/>
                </a:cxn>
                <a:cxn ang="0">
                  <a:pos x="299" y="2"/>
                </a:cxn>
                <a:cxn ang="0">
                  <a:pos x="341" y="12"/>
                </a:cxn>
                <a:cxn ang="0">
                  <a:pos x="382" y="31"/>
                </a:cxn>
                <a:cxn ang="0">
                  <a:pos x="422" y="56"/>
                </a:cxn>
                <a:cxn ang="0">
                  <a:pos x="457" y="84"/>
                </a:cxn>
                <a:cxn ang="0">
                  <a:pos x="489" y="118"/>
                </a:cxn>
                <a:cxn ang="0">
                  <a:pos x="518" y="158"/>
                </a:cxn>
                <a:cxn ang="0">
                  <a:pos x="540" y="200"/>
                </a:cxn>
                <a:cxn ang="0">
                  <a:pos x="557" y="244"/>
                </a:cxn>
                <a:cxn ang="0">
                  <a:pos x="567" y="289"/>
                </a:cxn>
              </a:cxnLst>
              <a:rect l="0" t="0" r="r" b="b"/>
              <a:pathLst>
                <a:path w="571" h="400">
                  <a:moveTo>
                    <a:pt x="571" y="310"/>
                  </a:moveTo>
                  <a:lnTo>
                    <a:pt x="571" y="316"/>
                  </a:lnTo>
                  <a:lnTo>
                    <a:pt x="571" y="324"/>
                  </a:lnTo>
                  <a:lnTo>
                    <a:pt x="571" y="329"/>
                  </a:lnTo>
                  <a:lnTo>
                    <a:pt x="571" y="337"/>
                  </a:lnTo>
                  <a:lnTo>
                    <a:pt x="571" y="344"/>
                  </a:lnTo>
                  <a:lnTo>
                    <a:pt x="571" y="350"/>
                  </a:lnTo>
                  <a:lnTo>
                    <a:pt x="571" y="358"/>
                  </a:lnTo>
                  <a:lnTo>
                    <a:pt x="571" y="363"/>
                  </a:lnTo>
                  <a:lnTo>
                    <a:pt x="565" y="363"/>
                  </a:lnTo>
                  <a:lnTo>
                    <a:pt x="559" y="363"/>
                  </a:lnTo>
                  <a:lnTo>
                    <a:pt x="554" y="363"/>
                  </a:lnTo>
                  <a:lnTo>
                    <a:pt x="550" y="365"/>
                  </a:lnTo>
                  <a:lnTo>
                    <a:pt x="544" y="365"/>
                  </a:lnTo>
                  <a:lnTo>
                    <a:pt x="538" y="365"/>
                  </a:lnTo>
                  <a:lnTo>
                    <a:pt x="531" y="367"/>
                  </a:lnTo>
                  <a:lnTo>
                    <a:pt x="527" y="367"/>
                  </a:lnTo>
                  <a:lnTo>
                    <a:pt x="527" y="362"/>
                  </a:lnTo>
                  <a:lnTo>
                    <a:pt x="527" y="354"/>
                  </a:lnTo>
                  <a:lnTo>
                    <a:pt x="527" y="346"/>
                  </a:lnTo>
                  <a:lnTo>
                    <a:pt x="527" y="341"/>
                  </a:lnTo>
                  <a:lnTo>
                    <a:pt x="527" y="333"/>
                  </a:lnTo>
                  <a:lnTo>
                    <a:pt x="527" y="325"/>
                  </a:lnTo>
                  <a:lnTo>
                    <a:pt x="527" y="318"/>
                  </a:lnTo>
                  <a:lnTo>
                    <a:pt x="527" y="312"/>
                  </a:lnTo>
                  <a:lnTo>
                    <a:pt x="523" y="305"/>
                  </a:lnTo>
                  <a:lnTo>
                    <a:pt x="523" y="297"/>
                  </a:lnTo>
                  <a:lnTo>
                    <a:pt x="521" y="289"/>
                  </a:lnTo>
                  <a:lnTo>
                    <a:pt x="521" y="282"/>
                  </a:lnTo>
                  <a:lnTo>
                    <a:pt x="519" y="272"/>
                  </a:lnTo>
                  <a:lnTo>
                    <a:pt x="518" y="266"/>
                  </a:lnTo>
                  <a:lnTo>
                    <a:pt x="516" y="259"/>
                  </a:lnTo>
                  <a:lnTo>
                    <a:pt x="514" y="251"/>
                  </a:lnTo>
                  <a:lnTo>
                    <a:pt x="510" y="244"/>
                  </a:lnTo>
                  <a:lnTo>
                    <a:pt x="508" y="236"/>
                  </a:lnTo>
                  <a:lnTo>
                    <a:pt x="504" y="227"/>
                  </a:lnTo>
                  <a:lnTo>
                    <a:pt x="500" y="221"/>
                  </a:lnTo>
                  <a:lnTo>
                    <a:pt x="498" y="213"/>
                  </a:lnTo>
                  <a:lnTo>
                    <a:pt x="495" y="206"/>
                  </a:lnTo>
                  <a:lnTo>
                    <a:pt x="491" y="198"/>
                  </a:lnTo>
                  <a:lnTo>
                    <a:pt x="487" y="192"/>
                  </a:lnTo>
                  <a:lnTo>
                    <a:pt x="483" y="185"/>
                  </a:lnTo>
                  <a:lnTo>
                    <a:pt x="478" y="179"/>
                  </a:lnTo>
                  <a:lnTo>
                    <a:pt x="474" y="171"/>
                  </a:lnTo>
                  <a:lnTo>
                    <a:pt x="470" y="164"/>
                  </a:lnTo>
                  <a:lnTo>
                    <a:pt x="464" y="158"/>
                  </a:lnTo>
                  <a:lnTo>
                    <a:pt x="460" y="151"/>
                  </a:lnTo>
                  <a:lnTo>
                    <a:pt x="455" y="145"/>
                  </a:lnTo>
                  <a:lnTo>
                    <a:pt x="449" y="139"/>
                  </a:lnTo>
                  <a:lnTo>
                    <a:pt x="443" y="133"/>
                  </a:lnTo>
                  <a:lnTo>
                    <a:pt x="438" y="128"/>
                  </a:lnTo>
                  <a:lnTo>
                    <a:pt x="432" y="122"/>
                  </a:lnTo>
                  <a:lnTo>
                    <a:pt x="426" y="116"/>
                  </a:lnTo>
                  <a:lnTo>
                    <a:pt x="421" y="111"/>
                  </a:lnTo>
                  <a:lnTo>
                    <a:pt x="415" y="105"/>
                  </a:lnTo>
                  <a:lnTo>
                    <a:pt x="409" y="101"/>
                  </a:lnTo>
                  <a:lnTo>
                    <a:pt x="403" y="95"/>
                  </a:lnTo>
                  <a:lnTo>
                    <a:pt x="398" y="92"/>
                  </a:lnTo>
                  <a:lnTo>
                    <a:pt x="390" y="88"/>
                  </a:lnTo>
                  <a:lnTo>
                    <a:pt x="384" y="82"/>
                  </a:lnTo>
                  <a:lnTo>
                    <a:pt x="379" y="78"/>
                  </a:lnTo>
                  <a:lnTo>
                    <a:pt x="371" y="75"/>
                  </a:lnTo>
                  <a:lnTo>
                    <a:pt x="363" y="71"/>
                  </a:lnTo>
                  <a:lnTo>
                    <a:pt x="356" y="67"/>
                  </a:lnTo>
                  <a:lnTo>
                    <a:pt x="350" y="65"/>
                  </a:lnTo>
                  <a:lnTo>
                    <a:pt x="343" y="61"/>
                  </a:lnTo>
                  <a:lnTo>
                    <a:pt x="335" y="59"/>
                  </a:lnTo>
                  <a:lnTo>
                    <a:pt x="329" y="56"/>
                  </a:lnTo>
                  <a:lnTo>
                    <a:pt x="322" y="54"/>
                  </a:lnTo>
                  <a:lnTo>
                    <a:pt x="314" y="52"/>
                  </a:lnTo>
                  <a:lnTo>
                    <a:pt x="306" y="50"/>
                  </a:lnTo>
                  <a:lnTo>
                    <a:pt x="301" y="50"/>
                  </a:lnTo>
                  <a:lnTo>
                    <a:pt x="293" y="50"/>
                  </a:lnTo>
                  <a:lnTo>
                    <a:pt x="285" y="48"/>
                  </a:lnTo>
                  <a:lnTo>
                    <a:pt x="278" y="48"/>
                  </a:lnTo>
                  <a:lnTo>
                    <a:pt x="270" y="48"/>
                  </a:lnTo>
                  <a:lnTo>
                    <a:pt x="263" y="48"/>
                  </a:lnTo>
                  <a:lnTo>
                    <a:pt x="255" y="48"/>
                  </a:lnTo>
                  <a:lnTo>
                    <a:pt x="247" y="48"/>
                  </a:lnTo>
                  <a:lnTo>
                    <a:pt x="240" y="48"/>
                  </a:lnTo>
                  <a:lnTo>
                    <a:pt x="232" y="50"/>
                  </a:lnTo>
                  <a:lnTo>
                    <a:pt x="227" y="52"/>
                  </a:lnTo>
                  <a:lnTo>
                    <a:pt x="219" y="54"/>
                  </a:lnTo>
                  <a:lnTo>
                    <a:pt x="209" y="56"/>
                  </a:lnTo>
                  <a:lnTo>
                    <a:pt x="204" y="59"/>
                  </a:lnTo>
                  <a:lnTo>
                    <a:pt x="196" y="61"/>
                  </a:lnTo>
                  <a:lnTo>
                    <a:pt x="189" y="65"/>
                  </a:lnTo>
                  <a:lnTo>
                    <a:pt x="181" y="69"/>
                  </a:lnTo>
                  <a:lnTo>
                    <a:pt x="175" y="73"/>
                  </a:lnTo>
                  <a:lnTo>
                    <a:pt x="169" y="76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58" y="84"/>
                  </a:lnTo>
                  <a:lnTo>
                    <a:pt x="149" y="90"/>
                  </a:lnTo>
                  <a:lnTo>
                    <a:pt x="141" y="95"/>
                  </a:lnTo>
                  <a:lnTo>
                    <a:pt x="135" y="101"/>
                  </a:lnTo>
                  <a:lnTo>
                    <a:pt x="128" y="109"/>
                  </a:lnTo>
                  <a:lnTo>
                    <a:pt x="122" y="116"/>
                  </a:lnTo>
                  <a:lnTo>
                    <a:pt x="114" y="124"/>
                  </a:lnTo>
                  <a:lnTo>
                    <a:pt x="107" y="130"/>
                  </a:lnTo>
                  <a:lnTo>
                    <a:pt x="101" y="139"/>
                  </a:lnTo>
                  <a:lnTo>
                    <a:pt x="99" y="141"/>
                  </a:lnTo>
                  <a:lnTo>
                    <a:pt x="95" y="145"/>
                  </a:lnTo>
                  <a:lnTo>
                    <a:pt x="93" y="151"/>
                  </a:lnTo>
                  <a:lnTo>
                    <a:pt x="90" y="154"/>
                  </a:lnTo>
                  <a:lnTo>
                    <a:pt x="88" y="158"/>
                  </a:lnTo>
                  <a:lnTo>
                    <a:pt x="86" y="162"/>
                  </a:lnTo>
                  <a:lnTo>
                    <a:pt x="84" y="168"/>
                  </a:lnTo>
                  <a:lnTo>
                    <a:pt x="82" y="171"/>
                  </a:lnTo>
                  <a:lnTo>
                    <a:pt x="78" y="175"/>
                  </a:lnTo>
                  <a:lnTo>
                    <a:pt x="76" y="181"/>
                  </a:lnTo>
                  <a:lnTo>
                    <a:pt x="74" y="185"/>
                  </a:lnTo>
                  <a:lnTo>
                    <a:pt x="72" y="190"/>
                  </a:lnTo>
                  <a:lnTo>
                    <a:pt x="71" y="194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5" y="208"/>
                  </a:lnTo>
                  <a:lnTo>
                    <a:pt x="63" y="213"/>
                  </a:lnTo>
                  <a:lnTo>
                    <a:pt x="61" y="219"/>
                  </a:lnTo>
                  <a:lnTo>
                    <a:pt x="59" y="223"/>
                  </a:lnTo>
                  <a:lnTo>
                    <a:pt x="59" y="227"/>
                  </a:lnTo>
                  <a:lnTo>
                    <a:pt x="55" y="232"/>
                  </a:lnTo>
                  <a:lnTo>
                    <a:pt x="55" y="236"/>
                  </a:lnTo>
                  <a:lnTo>
                    <a:pt x="53" y="242"/>
                  </a:lnTo>
                  <a:lnTo>
                    <a:pt x="53" y="247"/>
                  </a:lnTo>
                  <a:lnTo>
                    <a:pt x="52" y="253"/>
                  </a:lnTo>
                  <a:lnTo>
                    <a:pt x="50" y="259"/>
                  </a:lnTo>
                  <a:lnTo>
                    <a:pt x="50" y="263"/>
                  </a:lnTo>
                  <a:lnTo>
                    <a:pt x="50" y="270"/>
                  </a:lnTo>
                  <a:lnTo>
                    <a:pt x="48" y="274"/>
                  </a:lnTo>
                  <a:lnTo>
                    <a:pt x="48" y="278"/>
                  </a:lnTo>
                  <a:lnTo>
                    <a:pt x="48" y="284"/>
                  </a:lnTo>
                  <a:lnTo>
                    <a:pt x="48" y="289"/>
                  </a:lnTo>
                  <a:lnTo>
                    <a:pt x="46" y="295"/>
                  </a:lnTo>
                  <a:lnTo>
                    <a:pt x="46" y="301"/>
                  </a:lnTo>
                  <a:lnTo>
                    <a:pt x="46" y="306"/>
                  </a:lnTo>
                  <a:lnTo>
                    <a:pt x="46" y="312"/>
                  </a:lnTo>
                  <a:lnTo>
                    <a:pt x="46" y="318"/>
                  </a:lnTo>
                  <a:lnTo>
                    <a:pt x="46" y="324"/>
                  </a:lnTo>
                  <a:lnTo>
                    <a:pt x="46" y="329"/>
                  </a:lnTo>
                  <a:lnTo>
                    <a:pt x="46" y="335"/>
                  </a:lnTo>
                  <a:lnTo>
                    <a:pt x="46" y="341"/>
                  </a:lnTo>
                  <a:lnTo>
                    <a:pt x="48" y="348"/>
                  </a:lnTo>
                  <a:lnTo>
                    <a:pt x="48" y="354"/>
                  </a:lnTo>
                  <a:lnTo>
                    <a:pt x="48" y="362"/>
                  </a:lnTo>
                  <a:lnTo>
                    <a:pt x="48" y="365"/>
                  </a:lnTo>
                  <a:lnTo>
                    <a:pt x="48" y="369"/>
                  </a:lnTo>
                  <a:lnTo>
                    <a:pt x="50" y="375"/>
                  </a:lnTo>
                  <a:lnTo>
                    <a:pt x="50" y="379"/>
                  </a:lnTo>
                  <a:lnTo>
                    <a:pt x="50" y="384"/>
                  </a:lnTo>
                  <a:lnTo>
                    <a:pt x="50" y="388"/>
                  </a:lnTo>
                  <a:lnTo>
                    <a:pt x="52" y="392"/>
                  </a:lnTo>
                  <a:lnTo>
                    <a:pt x="53" y="398"/>
                  </a:lnTo>
                  <a:lnTo>
                    <a:pt x="46" y="398"/>
                  </a:lnTo>
                  <a:lnTo>
                    <a:pt x="42" y="398"/>
                  </a:lnTo>
                  <a:lnTo>
                    <a:pt x="34" y="398"/>
                  </a:lnTo>
                  <a:lnTo>
                    <a:pt x="31" y="398"/>
                  </a:lnTo>
                  <a:lnTo>
                    <a:pt x="23" y="398"/>
                  </a:lnTo>
                  <a:lnTo>
                    <a:pt x="19" y="398"/>
                  </a:lnTo>
                  <a:lnTo>
                    <a:pt x="14" y="398"/>
                  </a:lnTo>
                  <a:lnTo>
                    <a:pt x="8" y="400"/>
                  </a:lnTo>
                  <a:lnTo>
                    <a:pt x="8" y="396"/>
                  </a:lnTo>
                  <a:lnTo>
                    <a:pt x="8" y="390"/>
                  </a:lnTo>
                  <a:lnTo>
                    <a:pt x="4" y="386"/>
                  </a:lnTo>
                  <a:lnTo>
                    <a:pt x="4" y="382"/>
                  </a:lnTo>
                  <a:lnTo>
                    <a:pt x="4" y="377"/>
                  </a:lnTo>
                  <a:lnTo>
                    <a:pt x="4" y="373"/>
                  </a:lnTo>
                  <a:lnTo>
                    <a:pt x="4" y="367"/>
                  </a:lnTo>
                  <a:lnTo>
                    <a:pt x="4" y="363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4"/>
                  </a:lnTo>
                  <a:lnTo>
                    <a:pt x="2" y="337"/>
                  </a:lnTo>
                  <a:lnTo>
                    <a:pt x="0" y="329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10"/>
                  </a:lnTo>
                  <a:lnTo>
                    <a:pt x="2" y="305"/>
                  </a:lnTo>
                  <a:lnTo>
                    <a:pt x="2" y="299"/>
                  </a:lnTo>
                  <a:lnTo>
                    <a:pt x="2" y="291"/>
                  </a:lnTo>
                  <a:lnTo>
                    <a:pt x="2" y="285"/>
                  </a:lnTo>
                  <a:lnTo>
                    <a:pt x="2" y="278"/>
                  </a:lnTo>
                  <a:lnTo>
                    <a:pt x="4" y="272"/>
                  </a:lnTo>
                  <a:lnTo>
                    <a:pt x="4" y="266"/>
                  </a:lnTo>
                  <a:lnTo>
                    <a:pt x="6" y="261"/>
                  </a:lnTo>
                  <a:lnTo>
                    <a:pt x="6" y="253"/>
                  </a:lnTo>
                  <a:lnTo>
                    <a:pt x="8" y="247"/>
                  </a:lnTo>
                  <a:lnTo>
                    <a:pt x="8" y="242"/>
                  </a:lnTo>
                  <a:lnTo>
                    <a:pt x="10" y="236"/>
                  </a:lnTo>
                  <a:lnTo>
                    <a:pt x="10" y="230"/>
                  </a:lnTo>
                  <a:lnTo>
                    <a:pt x="12" y="225"/>
                  </a:lnTo>
                  <a:lnTo>
                    <a:pt x="14" y="219"/>
                  </a:lnTo>
                  <a:lnTo>
                    <a:pt x="15" y="213"/>
                  </a:lnTo>
                  <a:lnTo>
                    <a:pt x="17" y="206"/>
                  </a:lnTo>
                  <a:lnTo>
                    <a:pt x="19" y="202"/>
                  </a:lnTo>
                  <a:lnTo>
                    <a:pt x="21" y="196"/>
                  </a:lnTo>
                  <a:lnTo>
                    <a:pt x="23" y="190"/>
                  </a:lnTo>
                  <a:lnTo>
                    <a:pt x="25" y="185"/>
                  </a:lnTo>
                  <a:lnTo>
                    <a:pt x="27" y="179"/>
                  </a:lnTo>
                  <a:lnTo>
                    <a:pt x="31" y="173"/>
                  </a:lnTo>
                  <a:lnTo>
                    <a:pt x="33" y="170"/>
                  </a:lnTo>
                  <a:lnTo>
                    <a:pt x="34" y="164"/>
                  </a:lnTo>
                  <a:lnTo>
                    <a:pt x="36" y="158"/>
                  </a:lnTo>
                  <a:lnTo>
                    <a:pt x="38" y="152"/>
                  </a:lnTo>
                  <a:lnTo>
                    <a:pt x="42" y="147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3"/>
                  </a:lnTo>
                  <a:lnTo>
                    <a:pt x="53" y="130"/>
                  </a:lnTo>
                  <a:lnTo>
                    <a:pt x="55" y="124"/>
                  </a:lnTo>
                  <a:lnTo>
                    <a:pt x="59" y="118"/>
                  </a:lnTo>
                  <a:lnTo>
                    <a:pt x="63" y="114"/>
                  </a:lnTo>
                  <a:lnTo>
                    <a:pt x="67" y="111"/>
                  </a:lnTo>
                  <a:lnTo>
                    <a:pt x="71" y="105"/>
                  </a:lnTo>
                  <a:lnTo>
                    <a:pt x="74" y="101"/>
                  </a:lnTo>
                  <a:lnTo>
                    <a:pt x="76" y="95"/>
                  </a:lnTo>
                  <a:lnTo>
                    <a:pt x="82" y="94"/>
                  </a:lnTo>
                  <a:lnTo>
                    <a:pt x="84" y="88"/>
                  </a:lnTo>
                  <a:lnTo>
                    <a:pt x="88" y="84"/>
                  </a:lnTo>
                  <a:lnTo>
                    <a:pt x="93" y="80"/>
                  </a:lnTo>
                  <a:lnTo>
                    <a:pt x="97" y="76"/>
                  </a:lnTo>
                  <a:lnTo>
                    <a:pt x="101" y="73"/>
                  </a:lnTo>
                  <a:lnTo>
                    <a:pt x="105" y="67"/>
                  </a:lnTo>
                  <a:lnTo>
                    <a:pt x="109" y="65"/>
                  </a:lnTo>
                  <a:lnTo>
                    <a:pt x="114" y="61"/>
                  </a:lnTo>
                  <a:lnTo>
                    <a:pt x="118" y="57"/>
                  </a:lnTo>
                  <a:lnTo>
                    <a:pt x="124" y="54"/>
                  </a:lnTo>
                  <a:lnTo>
                    <a:pt x="128" y="50"/>
                  </a:lnTo>
                  <a:lnTo>
                    <a:pt x="133" y="48"/>
                  </a:lnTo>
                  <a:lnTo>
                    <a:pt x="137" y="44"/>
                  </a:lnTo>
                  <a:lnTo>
                    <a:pt x="141" y="40"/>
                  </a:lnTo>
                  <a:lnTo>
                    <a:pt x="147" y="38"/>
                  </a:lnTo>
                  <a:lnTo>
                    <a:pt x="152" y="36"/>
                  </a:lnTo>
                  <a:lnTo>
                    <a:pt x="160" y="29"/>
                  </a:lnTo>
                  <a:lnTo>
                    <a:pt x="168" y="25"/>
                  </a:lnTo>
                  <a:lnTo>
                    <a:pt x="177" y="19"/>
                  </a:lnTo>
                  <a:lnTo>
                    <a:pt x="187" y="16"/>
                  </a:lnTo>
                  <a:lnTo>
                    <a:pt x="194" y="12"/>
                  </a:lnTo>
                  <a:lnTo>
                    <a:pt x="202" y="10"/>
                  </a:lnTo>
                  <a:lnTo>
                    <a:pt x="211" y="8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8" y="2"/>
                  </a:lnTo>
                  <a:lnTo>
                    <a:pt x="246" y="0"/>
                  </a:lnTo>
                  <a:lnTo>
                    <a:pt x="255" y="0"/>
                  </a:lnTo>
                  <a:lnTo>
                    <a:pt x="263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91" y="2"/>
                  </a:lnTo>
                  <a:lnTo>
                    <a:pt x="299" y="2"/>
                  </a:lnTo>
                  <a:lnTo>
                    <a:pt x="306" y="2"/>
                  </a:lnTo>
                  <a:lnTo>
                    <a:pt x="316" y="4"/>
                  </a:lnTo>
                  <a:lnTo>
                    <a:pt x="324" y="8"/>
                  </a:lnTo>
                  <a:lnTo>
                    <a:pt x="333" y="10"/>
                  </a:lnTo>
                  <a:lnTo>
                    <a:pt x="341" y="12"/>
                  </a:lnTo>
                  <a:lnTo>
                    <a:pt x="350" y="16"/>
                  </a:lnTo>
                  <a:lnTo>
                    <a:pt x="358" y="19"/>
                  </a:lnTo>
                  <a:lnTo>
                    <a:pt x="365" y="21"/>
                  </a:lnTo>
                  <a:lnTo>
                    <a:pt x="375" y="27"/>
                  </a:lnTo>
                  <a:lnTo>
                    <a:pt x="382" y="31"/>
                  </a:lnTo>
                  <a:lnTo>
                    <a:pt x="390" y="35"/>
                  </a:lnTo>
                  <a:lnTo>
                    <a:pt x="398" y="38"/>
                  </a:lnTo>
                  <a:lnTo>
                    <a:pt x="407" y="44"/>
                  </a:lnTo>
                  <a:lnTo>
                    <a:pt x="415" y="50"/>
                  </a:lnTo>
                  <a:lnTo>
                    <a:pt x="422" y="56"/>
                  </a:lnTo>
                  <a:lnTo>
                    <a:pt x="430" y="59"/>
                  </a:lnTo>
                  <a:lnTo>
                    <a:pt x="436" y="67"/>
                  </a:lnTo>
                  <a:lnTo>
                    <a:pt x="443" y="71"/>
                  </a:lnTo>
                  <a:lnTo>
                    <a:pt x="451" y="78"/>
                  </a:lnTo>
                  <a:lnTo>
                    <a:pt x="457" y="84"/>
                  </a:lnTo>
                  <a:lnTo>
                    <a:pt x="464" y="92"/>
                  </a:lnTo>
                  <a:lnTo>
                    <a:pt x="470" y="99"/>
                  </a:lnTo>
                  <a:lnTo>
                    <a:pt x="478" y="105"/>
                  </a:lnTo>
                  <a:lnTo>
                    <a:pt x="483" y="113"/>
                  </a:lnTo>
                  <a:lnTo>
                    <a:pt x="489" y="118"/>
                  </a:lnTo>
                  <a:lnTo>
                    <a:pt x="497" y="128"/>
                  </a:lnTo>
                  <a:lnTo>
                    <a:pt x="502" y="135"/>
                  </a:lnTo>
                  <a:lnTo>
                    <a:pt x="508" y="141"/>
                  </a:lnTo>
                  <a:lnTo>
                    <a:pt x="512" y="151"/>
                  </a:lnTo>
                  <a:lnTo>
                    <a:pt x="518" y="158"/>
                  </a:lnTo>
                  <a:lnTo>
                    <a:pt x="523" y="168"/>
                  </a:lnTo>
                  <a:lnTo>
                    <a:pt x="527" y="175"/>
                  </a:lnTo>
                  <a:lnTo>
                    <a:pt x="533" y="183"/>
                  </a:lnTo>
                  <a:lnTo>
                    <a:pt x="537" y="190"/>
                  </a:lnTo>
                  <a:lnTo>
                    <a:pt x="540" y="200"/>
                  </a:lnTo>
                  <a:lnTo>
                    <a:pt x="544" y="209"/>
                  </a:lnTo>
                  <a:lnTo>
                    <a:pt x="548" y="217"/>
                  </a:lnTo>
                  <a:lnTo>
                    <a:pt x="552" y="227"/>
                  </a:lnTo>
                  <a:lnTo>
                    <a:pt x="556" y="236"/>
                  </a:lnTo>
                  <a:lnTo>
                    <a:pt x="557" y="244"/>
                  </a:lnTo>
                  <a:lnTo>
                    <a:pt x="559" y="253"/>
                  </a:lnTo>
                  <a:lnTo>
                    <a:pt x="561" y="263"/>
                  </a:lnTo>
                  <a:lnTo>
                    <a:pt x="563" y="272"/>
                  </a:lnTo>
                  <a:lnTo>
                    <a:pt x="567" y="282"/>
                  </a:lnTo>
                  <a:lnTo>
                    <a:pt x="567" y="289"/>
                  </a:lnTo>
                  <a:lnTo>
                    <a:pt x="569" y="301"/>
                  </a:lnTo>
                  <a:lnTo>
                    <a:pt x="571" y="310"/>
                  </a:lnTo>
                  <a:lnTo>
                    <a:pt x="571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1041400" y="4327525"/>
              <a:ext cx="449263" cy="423863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23" y="534"/>
                </a:cxn>
                <a:cxn ang="0">
                  <a:pos x="70" y="340"/>
                </a:cxn>
                <a:cxn ang="0">
                  <a:pos x="101" y="475"/>
                </a:cxn>
                <a:cxn ang="0">
                  <a:pos x="167" y="266"/>
                </a:cxn>
                <a:cxn ang="0">
                  <a:pos x="194" y="462"/>
                </a:cxn>
                <a:cxn ang="0">
                  <a:pos x="259" y="219"/>
                </a:cxn>
                <a:cxn ang="0">
                  <a:pos x="281" y="481"/>
                </a:cxn>
                <a:cxn ang="0">
                  <a:pos x="361" y="152"/>
                </a:cxn>
                <a:cxn ang="0">
                  <a:pos x="380" y="487"/>
                </a:cxn>
                <a:cxn ang="0">
                  <a:pos x="453" y="89"/>
                </a:cxn>
                <a:cxn ang="0">
                  <a:pos x="470" y="460"/>
                </a:cxn>
                <a:cxn ang="0">
                  <a:pos x="565" y="0"/>
                </a:cxn>
                <a:cxn ang="0">
                  <a:pos x="51" y="316"/>
                </a:cxn>
                <a:cxn ang="0">
                  <a:pos x="0" y="380"/>
                </a:cxn>
                <a:cxn ang="0">
                  <a:pos x="0" y="380"/>
                </a:cxn>
              </a:cxnLst>
              <a:rect l="0" t="0" r="r" b="b"/>
              <a:pathLst>
                <a:path w="565" h="534">
                  <a:moveTo>
                    <a:pt x="0" y="380"/>
                  </a:moveTo>
                  <a:lnTo>
                    <a:pt x="23" y="534"/>
                  </a:lnTo>
                  <a:lnTo>
                    <a:pt x="70" y="340"/>
                  </a:lnTo>
                  <a:lnTo>
                    <a:pt x="101" y="475"/>
                  </a:lnTo>
                  <a:lnTo>
                    <a:pt x="167" y="266"/>
                  </a:lnTo>
                  <a:lnTo>
                    <a:pt x="194" y="462"/>
                  </a:lnTo>
                  <a:lnTo>
                    <a:pt x="259" y="219"/>
                  </a:lnTo>
                  <a:lnTo>
                    <a:pt x="281" y="481"/>
                  </a:lnTo>
                  <a:lnTo>
                    <a:pt x="361" y="152"/>
                  </a:lnTo>
                  <a:lnTo>
                    <a:pt x="380" y="487"/>
                  </a:lnTo>
                  <a:lnTo>
                    <a:pt x="453" y="89"/>
                  </a:lnTo>
                  <a:lnTo>
                    <a:pt x="470" y="460"/>
                  </a:lnTo>
                  <a:lnTo>
                    <a:pt x="565" y="0"/>
                  </a:lnTo>
                  <a:lnTo>
                    <a:pt x="51" y="316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649288" y="4845050"/>
              <a:ext cx="371475" cy="312738"/>
            </a:xfrm>
            <a:custGeom>
              <a:avLst/>
              <a:gdLst/>
              <a:ahLst/>
              <a:cxnLst>
                <a:cxn ang="0">
                  <a:pos x="21" y="76"/>
                </a:cxn>
                <a:cxn ang="0">
                  <a:pos x="96" y="0"/>
                </a:cxn>
                <a:cxn ang="0">
                  <a:pos x="21" y="165"/>
                </a:cxn>
                <a:cxn ang="0">
                  <a:pos x="109" y="82"/>
                </a:cxn>
                <a:cxn ang="0">
                  <a:pos x="44" y="251"/>
                </a:cxn>
                <a:cxn ang="0">
                  <a:pos x="126" y="167"/>
                </a:cxn>
                <a:cxn ang="0">
                  <a:pos x="92" y="323"/>
                </a:cxn>
                <a:cxn ang="0">
                  <a:pos x="162" y="201"/>
                </a:cxn>
                <a:cxn ang="0">
                  <a:pos x="154" y="338"/>
                </a:cxn>
                <a:cxn ang="0">
                  <a:pos x="223" y="220"/>
                </a:cxn>
                <a:cxn ang="0">
                  <a:pos x="244" y="357"/>
                </a:cxn>
                <a:cxn ang="0">
                  <a:pos x="274" y="201"/>
                </a:cxn>
                <a:cxn ang="0">
                  <a:pos x="337" y="359"/>
                </a:cxn>
                <a:cxn ang="0">
                  <a:pos x="310" y="148"/>
                </a:cxn>
                <a:cxn ang="0">
                  <a:pos x="428" y="296"/>
                </a:cxn>
                <a:cxn ang="0">
                  <a:pos x="343" y="99"/>
                </a:cxn>
                <a:cxn ang="0">
                  <a:pos x="457" y="184"/>
                </a:cxn>
                <a:cxn ang="0">
                  <a:pos x="468" y="276"/>
                </a:cxn>
                <a:cxn ang="0">
                  <a:pos x="381" y="355"/>
                </a:cxn>
                <a:cxn ang="0">
                  <a:pos x="253" y="393"/>
                </a:cxn>
                <a:cxn ang="0">
                  <a:pos x="118" y="353"/>
                </a:cxn>
                <a:cxn ang="0">
                  <a:pos x="46" y="287"/>
                </a:cxn>
                <a:cxn ang="0">
                  <a:pos x="10" y="205"/>
                </a:cxn>
                <a:cxn ang="0">
                  <a:pos x="0" y="110"/>
                </a:cxn>
                <a:cxn ang="0">
                  <a:pos x="21" y="76"/>
                </a:cxn>
                <a:cxn ang="0">
                  <a:pos x="21" y="76"/>
                </a:cxn>
              </a:cxnLst>
              <a:rect l="0" t="0" r="r" b="b"/>
              <a:pathLst>
                <a:path w="468" h="393">
                  <a:moveTo>
                    <a:pt x="21" y="76"/>
                  </a:moveTo>
                  <a:lnTo>
                    <a:pt x="96" y="0"/>
                  </a:lnTo>
                  <a:lnTo>
                    <a:pt x="21" y="165"/>
                  </a:lnTo>
                  <a:lnTo>
                    <a:pt x="109" y="82"/>
                  </a:lnTo>
                  <a:lnTo>
                    <a:pt x="44" y="251"/>
                  </a:lnTo>
                  <a:lnTo>
                    <a:pt x="126" y="167"/>
                  </a:lnTo>
                  <a:lnTo>
                    <a:pt x="92" y="323"/>
                  </a:lnTo>
                  <a:lnTo>
                    <a:pt x="162" y="201"/>
                  </a:lnTo>
                  <a:lnTo>
                    <a:pt x="154" y="338"/>
                  </a:lnTo>
                  <a:lnTo>
                    <a:pt x="223" y="220"/>
                  </a:lnTo>
                  <a:lnTo>
                    <a:pt x="244" y="357"/>
                  </a:lnTo>
                  <a:lnTo>
                    <a:pt x="274" y="201"/>
                  </a:lnTo>
                  <a:lnTo>
                    <a:pt x="337" y="359"/>
                  </a:lnTo>
                  <a:lnTo>
                    <a:pt x="310" y="148"/>
                  </a:lnTo>
                  <a:lnTo>
                    <a:pt x="428" y="296"/>
                  </a:lnTo>
                  <a:lnTo>
                    <a:pt x="343" y="99"/>
                  </a:lnTo>
                  <a:lnTo>
                    <a:pt x="457" y="184"/>
                  </a:lnTo>
                  <a:lnTo>
                    <a:pt x="468" y="276"/>
                  </a:lnTo>
                  <a:lnTo>
                    <a:pt x="381" y="355"/>
                  </a:lnTo>
                  <a:lnTo>
                    <a:pt x="253" y="393"/>
                  </a:lnTo>
                  <a:lnTo>
                    <a:pt x="118" y="353"/>
                  </a:lnTo>
                  <a:lnTo>
                    <a:pt x="46" y="287"/>
                  </a:lnTo>
                  <a:lnTo>
                    <a:pt x="10" y="205"/>
                  </a:lnTo>
                  <a:lnTo>
                    <a:pt x="0" y="110"/>
                  </a:lnTo>
                  <a:lnTo>
                    <a:pt x="21" y="76"/>
                  </a:lnTo>
                  <a:lnTo>
                    <a:pt x="21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1524001" y="2800350"/>
            <a:ext cx="892175" cy="782241"/>
            <a:chOff x="1454150" y="3810000"/>
            <a:chExt cx="892175" cy="1042988"/>
          </a:xfrm>
        </p:grpSpPr>
        <p:grpSp>
          <p:nvGrpSpPr>
            <p:cNvPr id="6" name="Group 87"/>
            <p:cNvGrpSpPr/>
            <p:nvPr/>
          </p:nvGrpSpPr>
          <p:grpSpPr>
            <a:xfrm>
              <a:off x="1454150" y="3810000"/>
              <a:ext cx="382588" cy="452438"/>
              <a:chOff x="1454150" y="3810000"/>
              <a:chExt cx="382588" cy="452438"/>
            </a:xfrm>
          </p:grpSpPr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1482725" y="3859213"/>
                <a:ext cx="311150" cy="215900"/>
              </a:xfrm>
              <a:custGeom>
                <a:avLst/>
                <a:gdLst/>
                <a:ahLst/>
                <a:cxnLst>
                  <a:cxn ang="0">
                    <a:pos x="141" y="272"/>
                  </a:cxn>
                  <a:cxn ang="0">
                    <a:pos x="392" y="230"/>
                  </a:cxn>
                  <a:cxn ang="0">
                    <a:pos x="308" y="157"/>
                  </a:cxn>
                  <a:cxn ang="0">
                    <a:pos x="323" y="72"/>
                  </a:cxn>
                  <a:cxn ang="0">
                    <a:pos x="202" y="91"/>
                  </a:cxn>
                  <a:cxn ang="0">
                    <a:pos x="150" y="0"/>
                  </a:cxn>
                  <a:cxn ang="0">
                    <a:pos x="78" y="97"/>
                  </a:cxn>
                  <a:cxn ang="0">
                    <a:pos x="0" y="85"/>
                  </a:cxn>
                  <a:cxn ang="0">
                    <a:pos x="27" y="182"/>
                  </a:cxn>
                  <a:cxn ang="0">
                    <a:pos x="141" y="272"/>
                  </a:cxn>
                  <a:cxn ang="0">
                    <a:pos x="141" y="272"/>
                  </a:cxn>
                </a:cxnLst>
                <a:rect l="0" t="0" r="r" b="b"/>
                <a:pathLst>
                  <a:path w="392" h="272">
                    <a:moveTo>
                      <a:pt x="141" y="272"/>
                    </a:moveTo>
                    <a:lnTo>
                      <a:pt x="392" y="230"/>
                    </a:lnTo>
                    <a:lnTo>
                      <a:pt x="308" y="157"/>
                    </a:lnTo>
                    <a:lnTo>
                      <a:pt x="323" y="72"/>
                    </a:lnTo>
                    <a:lnTo>
                      <a:pt x="202" y="91"/>
                    </a:lnTo>
                    <a:lnTo>
                      <a:pt x="150" y="0"/>
                    </a:lnTo>
                    <a:lnTo>
                      <a:pt x="78" y="97"/>
                    </a:lnTo>
                    <a:lnTo>
                      <a:pt x="0" y="85"/>
                    </a:lnTo>
                    <a:lnTo>
                      <a:pt x="27" y="182"/>
                    </a:lnTo>
                    <a:lnTo>
                      <a:pt x="141" y="272"/>
                    </a:lnTo>
                    <a:lnTo>
                      <a:pt x="141" y="272"/>
                    </a:lnTo>
                    <a:close/>
                  </a:path>
                </a:pathLst>
              </a:custGeom>
              <a:solidFill>
                <a:srgbClr val="FFF2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1560513" y="4044950"/>
                <a:ext cx="49213" cy="2174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271"/>
                  </a:cxn>
                  <a:cxn ang="0">
                    <a:pos x="46" y="273"/>
                  </a:cxn>
                  <a:cxn ang="0">
                    <a:pos x="63" y="3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63" h="273">
                    <a:moveTo>
                      <a:pt x="19" y="0"/>
                    </a:moveTo>
                    <a:lnTo>
                      <a:pt x="0" y="271"/>
                    </a:lnTo>
                    <a:lnTo>
                      <a:pt x="46" y="273"/>
                    </a:lnTo>
                    <a:lnTo>
                      <a:pt x="63" y="3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1454150" y="3810000"/>
                <a:ext cx="382588" cy="273050"/>
              </a:xfrm>
              <a:custGeom>
                <a:avLst/>
                <a:gdLst/>
                <a:ahLst/>
                <a:cxnLst>
                  <a:cxn ang="0">
                    <a:pos x="377" y="188"/>
                  </a:cxn>
                  <a:cxn ang="0">
                    <a:pos x="388" y="154"/>
                  </a:cxn>
                  <a:cxn ang="0">
                    <a:pos x="399" y="122"/>
                  </a:cxn>
                  <a:cxn ang="0">
                    <a:pos x="390" y="112"/>
                  </a:cxn>
                  <a:cxn ang="0">
                    <a:pos x="365" y="116"/>
                  </a:cxn>
                  <a:cxn ang="0">
                    <a:pos x="342" y="120"/>
                  </a:cxn>
                  <a:cxn ang="0">
                    <a:pos x="318" y="124"/>
                  </a:cxn>
                  <a:cxn ang="0">
                    <a:pos x="293" y="127"/>
                  </a:cxn>
                  <a:cxn ang="0">
                    <a:pos x="270" y="131"/>
                  </a:cxn>
                  <a:cxn ang="0">
                    <a:pos x="247" y="131"/>
                  </a:cxn>
                  <a:cxn ang="0">
                    <a:pos x="236" y="110"/>
                  </a:cxn>
                  <a:cxn ang="0">
                    <a:pos x="224" y="89"/>
                  </a:cxn>
                  <a:cxn ang="0">
                    <a:pos x="213" y="68"/>
                  </a:cxn>
                  <a:cxn ang="0">
                    <a:pos x="200" y="46"/>
                  </a:cxn>
                  <a:cxn ang="0">
                    <a:pos x="188" y="25"/>
                  </a:cxn>
                  <a:cxn ang="0">
                    <a:pos x="177" y="4"/>
                  </a:cxn>
                  <a:cxn ang="0">
                    <a:pos x="167" y="17"/>
                  </a:cxn>
                  <a:cxn ang="0">
                    <a:pos x="158" y="40"/>
                  </a:cxn>
                  <a:cxn ang="0">
                    <a:pos x="148" y="63"/>
                  </a:cxn>
                  <a:cxn ang="0">
                    <a:pos x="139" y="84"/>
                  </a:cxn>
                  <a:cxn ang="0">
                    <a:pos x="131" y="108"/>
                  </a:cxn>
                  <a:cxn ang="0">
                    <a:pos x="120" y="129"/>
                  </a:cxn>
                  <a:cxn ang="0">
                    <a:pos x="99" y="139"/>
                  </a:cxn>
                  <a:cxn ang="0">
                    <a:pos x="63" y="129"/>
                  </a:cxn>
                  <a:cxn ang="0">
                    <a:pos x="27" y="118"/>
                  </a:cxn>
                  <a:cxn ang="0">
                    <a:pos x="0" y="114"/>
                  </a:cxn>
                  <a:cxn ang="0">
                    <a:pos x="6" y="137"/>
                  </a:cxn>
                  <a:cxn ang="0">
                    <a:pos x="13" y="160"/>
                  </a:cxn>
                  <a:cxn ang="0">
                    <a:pos x="19" y="184"/>
                  </a:cxn>
                  <a:cxn ang="0">
                    <a:pos x="27" y="207"/>
                  </a:cxn>
                  <a:cxn ang="0">
                    <a:pos x="34" y="232"/>
                  </a:cxn>
                  <a:cxn ang="0">
                    <a:pos x="40" y="255"/>
                  </a:cxn>
                  <a:cxn ang="0">
                    <a:pos x="76" y="179"/>
                  </a:cxn>
                  <a:cxn ang="0">
                    <a:pos x="99" y="186"/>
                  </a:cxn>
                  <a:cxn ang="0">
                    <a:pos x="122" y="192"/>
                  </a:cxn>
                  <a:cxn ang="0">
                    <a:pos x="143" y="192"/>
                  </a:cxn>
                  <a:cxn ang="0">
                    <a:pos x="156" y="163"/>
                  </a:cxn>
                  <a:cxn ang="0">
                    <a:pos x="167" y="131"/>
                  </a:cxn>
                  <a:cxn ang="0">
                    <a:pos x="183" y="105"/>
                  </a:cxn>
                  <a:cxn ang="0">
                    <a:pos x="194" y="129"/>
                  </a:cxn>
                  <a:cxn ang="0">
                    <a:pos x="209" y="154"/>
                  </a:cxn>
                  <a:cxn ang="0">
                    <a:pos x="223" y="181"/>
                  </a:cxn>
                  <a:cxn ang="0">
                    <a:pos x="253" y="181"/>
                  </a:cxn>
                  <a:cxn ang="0">
                    <a:pos x="287" y="175"/>
                  </a:cxn>
                  <a:cxn ang="0">
                    <a:pos x="323" y="169"/>
                  </a:cxn>
                  <a:cxn ang="0">
                    <a:pos x="329" y="190"/>
                  </a:cxn>
                  <a:cxn ang="0">
                    <a:pos x="316" y="228"/>
                  </a:cxn>
                  <a:cxn ang="0">
                    <a:pos x="356" y="262"/>
                  </a:cxn>
                  <a:cxn ang="0">
                    <a:pos x="278" y="344"/>
                  </a:cxn>
                  <a:cxn ang="0">
                    <a:pos x="308" y="340"/>
                  </a:cxn>
                  <a:cxn ang="0">
                    <a:pos x="339" y="336"/>
                  </a:cxn>
                  <a:cxn ang="0">
                    <a:pos x="373" y="333"/>
                  </a:cxn>
                  <a:cxn ang="0">
                    <a:pos x="405" y="329"/>
                  </a:cxn>
                  <a:cxn ang="0">
                    <a:pos x="436" y="323"/>
                  </a:cxn>
                  <a:cxn ang="0">
                    <a:pos x="468" y="321"/>
                  </a:cxn>
                </a:cxnLst>
                <a:rect l="0" t="0" r="r" b="b"/>
                <a:pathLst>
                  <a:path w="481" h="344">
                    <a:moveTo>
                      <a:pt x="371" y="215"/>
                    </a:moveTo>
                    <a:lnTo>
                      <a:pt x="371" y="209"/>
                    </a:lnTo>
                    <a:lnTo>
                      <a:pt x="373" y="201"/>
                    </a:lnTo>
                    <a:lnTo>
                      <a:pt x="375" y="194"/>
                    </a:lnTo>
                    <a:lnTo>
                      <a:pt x="377" y="188"/>
                    </a:lnTo>
                    <a:lnTo>
                      <a:pt x="379" y="181"/>
                    </a:lnTo>
                    <a:lnTo>
                      <a:pt x="382" y="175"/>
                    </a:lnTo>
                    <a:lnTo>
                      <a:pt x="384" y="169"/>
                    </a:lnTo>
                    <a:lnTo>
                      <a:pt x="386" y="162"/>
                    </a:lnTo>
                    <a:lnTo>
                      <a:pt x="388" y="154"/>
                    </a:lnTo>
                    <a:lnTo>
                      <a:pt x="390" y="148"/>
                    </a:lnTo>
                    <a:lnTo>
                      <a:pt x="394" y="141"/>
                    </a:lnTo>
                    <a:lnTo>
                      <a:pt x="396" y="135"/>
                    </a:lnTo>
                    <a:lnTo>
                      <a:pt x="398" y="129"/>
                    </a:lnTo>
                    <a:lnTo>
                      <a:pt x="399" y="122"/>
                    </a:lnTo>
                    <a:lnTo>
                      <a:pt x="401" y="116"/>
                    </a:lnTo>
                    <a:lnTo>
                      <a:pt x="405" y="110"/>
                    </a:lnTo>
                    <a:lnTo>
                      <a:pt x="399" y="110"/>
                    </a:lnTo>
                    <a:lnTo>
                      <a:pt x="396" y="110"/>
                    </a:lnTo>
                    <a:lnTo>
                      <a:pt x="390" y="112"/>
                    </a:lnTo>
                    <a:lnTo>
                      <a:pt x="384" y="112"/>
                    </a:lnTo>
                    <a:lnTo>
                      <a:pt x="379" y="112"/>
                    </a:lnTo>
                    <a:lnTo>
                      <a:pt x="375" y="114"/>
                    </a:lnTo>
                    <a:lnTo>
                      <a:pt x="371" y="114"/>
                    </a:lnTo>
                    <a:lnTo>
                      <a:pt x="365" y="116"/>
                    </a:lnTo>
                    <a:lnTo>
                      <a:pt x="359" y="116"/>
                    </a:lnTo>
                    <a:lnTo>
                      <a:pt x="356" y="118"/>
                    </a:lnTo>
                    <a:lnTo>
                      <a:pt x="350" y="118"/>
                    </a:lnTo>
                    <a:lnTo>
                      <a:pt x="346" y="120"/>
                    </a:lnTo>
                    <a:lnTo>
                      <a:pt x="342" y="120"/>
                    </a:lnTo>
                    <a:lnTo>
                      <a:pt x="337" y="120"/>
                    </a:lnTo>
                    <a:lnTo>
                      <a:pt x="333" y="122"/>
                    </a:lnTo>
                    <a:lnTo>
                      <a:pt x="327" y="124"/>
                    </a:lnTo>
                    <a:lnTo>
                      <a:pt x="321" y="124"/>
                    </a:lnTo>
                    <a:lnTo>
                      <a:pt x="318" y="124"/>
                    </a:lnTo>
                    <a:lnTo>
                      <a:pt x="312" y="124"/>
                    </a:lnTo>
                    <a:lnTo>
                      <a:pt x="308" y="125"/>
                    </a:lnTo>
                    <a:lnTo>
                      <a:pt x="302" y="125"/>
                    </a:lnTo>
                    <a:lnTo>
                      <a:pt x="297" y="125"/>
                    </a:lnTo>
                    <a:lnTo>
                      <a:pt x="293" y="127"/>
                    </a:lnTo>
                    <a:lnTo>
                      <a:pt x="287" y="129"/>
                    </a:lnTo>
                    <a:lnTo>
                      <a:pt x="283" y="129"/>
                    </a:lnTo>
                    <a:lnTo>
                      <a:pt x="280" y="131"/>
                    </a:lnTo>
                    <a:lnTo>
                      <a:pt x="274" y="131"/>
                    </a:lnTo>
                    <a:lnTo>
                      <a:pt x="270" y="131"/>
                    </a:lnTo>
                    <a:lnTo>
                      <a:pt x="264" y="133"/>
                    </a:lnTo>
                    <a:lnTo>
                      <a:pt x="259" y="133"/>
                    </a:lnTo>
                    <a:lnTo>
                      <a:pt x="255" y="135"/>
                    </a:lnTo>
                    <a:lnTo>
                      <a:pt x="251" y="137"/>
                    </a:lnTo>
                    <a:lnTo>
                      <a:pt x="247" y="131"/>
                    </a:lnTo>
                    <a:lnTo>
                      <a:pt x="245" y="125"/>
                    </a:lnTo>
                    <a:lnTo>
                      <a:pt x="243" y="122"/>
                    </a:lnTo>
                    <a:lnTo>
                      <a:pt x="242" y="118"/>
                    </a:lnTo>
                    <a:lnTo>
                      <a:pt x="240" y="114"/>
                    </a:lnTo>
                    <a:lnTo>
                      <a:pt x="236" y="110"/>
                    </a:lnTo>
                    <a:lnTo>
                      <a:pt x="234" y="106"/>
                    </a:lnTo>
                    <a:lnTo>
                      <a:pt x="232" y="101"/>
                    </a:lnTo>
                    <a:lnTo>
                      <a:pt x="230" y="97"/>
                    </a:lnTo>
                    <a:lnTo>
                      <a:pt x="228" y="93"/>
                    </a:lnTo>
                    <a:lnTo>
                      <a:pt x="224" y="89"/>
                    </a:lnTo>
                    <a:lnTo>
                      <a:pt x="223" y="84"/>
                    </a:lnTo>
                    <a:lnTo>
                      <a:pt x="221" y="80"/>
                    </a:lnTo>
                    <a:lnTo>
                      <a:pt x="217" y="76"/>
                    </a:lnTo>
                    <a:lnTo>
                      <a:pt x="217" y="72"/>
                    </a:lnTo>
                    <a:lnTo>
                      <a:pt x="213" y="68"/>
                    </a:lnTo>
                    <a:lnTo>
                      <a:pt x="211" y="63"/>
                    </a:lnTo>
                    <a:lnTo>
                      <a:pt x="207" y="59"/>
                    </a:lnTo>
                    <a:lnTo>
                      <a:pt x="205" y="55"/>
                    </a:lnTo>
                    <a:lnTo>
                      <a:pt x="204" y="49"/>
                    </a:lnTo>
                    <a:lnTo>
                      <a:pt x="200" y="46"/>
                    </a:lnTo>
                    <a:lnTo>
                      <a:pt x="198" y="42"/>
                    </a:lnTo>
                    <a:lnTo>
                      <a:pt x="196" y="38"/>
                    </a:lnTo>
                    <a:lnTo>
                      <a:pt x="194" y="32"/>
                    </a:lnTo>
                    <a:lnTo>
                      <a:pt x="190" y="29"/>
                    </a:lnTo>
                    <a:lnTo>
                      <a:pt x="188" y="25"/>
                    </a:lnTo>
                    <a:lnTo>
                      <a:pt x="186" y="21"/>
                    </a:lnTo>
                    <a:lnTo>
                      <a:pt x="185" y="17"/>
                    </a:lnTo>
                    <a:lnTo>
                      <a:pt x="183" y="11"/>
                    </a:lnTo>
                    <a:lnTo>
                      <a:pt x="179" y="8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73" y="4"/>
                    </a:lnTo>
                    <a:lnTo>
                      <a:pt x="171" y="8"/>
                    </a:lnTo>
                    <a:lnTo>
                      <a:pt x="169" y="11"/>
                    </a:lnTo>
                    <a:lnTo>
                      <a:pt x="167" y="17"/>
                    </a:lnTo>
                    <a:lnTo>
                      <a:pt x="166" y="21"/>
                    </a:lnTo>
                    <a:lnTo>
                      <a:pt x="164" y="27"/>
                    </a:lnTo>
                    <a:lnTo>
                      <a:pt x="162" y="30"/>
                    </a:lnTo>
                    <a:lnTo>
                      <a:pt x="160" y="34"/>
                    </a:lnTo>
                    <a:lnTo>
                      <a:pt x="158" y="40"/>
                    </a:lnTo>
                    <a:lnTo>
                      <a:pt x="156" y="44"/>
                    </a:lnTo>
                    <a:lnTo>
                      <a:pt x="154" y="49"/>
                    </a:lnTo>
                    <a:lnTo>
                      <a:pt x="152" y="53"/>
                    </a:lnTo>
                    <a:lnTo>
                      <a:pt x="150" y="57"/>
                    </a:lnTo>
                    <a:lnTo>
                      <a:pt x="148" y="63"/>
                    </a:lnTo>
                    <a:lnTo>
                      <a:pt x="148" y="67"/>
                    </a:lnTo>
                    <a:lnTo>
                      <a:pt x="145" y="72"/>
                    </a:lnTo>
                    <a:lnTo>
                      <a:pt x="143" y="74"/>
                    </a:lnTo>
                    <a:lnTo>
                      <a:pt x="141" y="80"/>
                    </a:lnTo>
                    <a:lnTo>
                      <a:pt x="139" y="84"/>
                    </a:lnTo>
                    <a:lnTo>
                      <a:pt x="137" y="89"/>
                    </a:lnTo>
                    <a:lnTo>
                      <a:pt x="135" y="95"/>
                    </a:lnTo>
                    <a:lnTo>
                      <a:pt x="133" y="99"/>
                    </a:lnTo>
                    <a:lnTo>
                      <a:pt x="131" y="103"/>
                    </a:lnTo>
                    <a:lnTo>
                      <a:pt x="131" y="108"/>
                    </a:lnTo>
                    <a:lnTo>
                      <a:pt x="127" y="112"/>
                    </a:lnTo>
                    <a:lnTo>
                      <a:pt x="126" y="116"/>
                    </a:lnTo>
                    <a:lnTo>
                      <a:pt x="124" y="120"/>
                    </a:lnTo>
                    <a:lnTo>
                      <a:pt x="122" y="125"/>
                    </a:lnTo>
                    <a:lnTo>
                      <a:pt x="120" y="129"/>
                    </a:lnTo>
                    <a:lnTo>
                      <a:pt x="118" y="135"/>
                    </a:lnTo>
                    <a:lnTo>
                      <a:pt x="116" y="139"/>
                    </a:lnTo>
                    <a:lnTo>
                      <a:pt x="116" y="143"/>
                    </a:lnTo>
                    <a:lnTo>
                      <a:pt x="108" y="141"/>
                    </a:lnTo>
                    <a:lnTo>
                      <a:pt x="99" y="139"/>
                    </a:lnTo>
                    <a:lnTo>
                      <a:pt x="91" y="137"/>
                    </a:lnTo>
                    <a:lnTo>
                      <a:pt x="86" y="135"/>
                    </a:lnTo>
                    <a:lnTo>
                      <a:pt x="78" y="131"/>
                    </a:lnTo>
                    <a:lnTo>
                      <a:pt x="70" y="131"/>
                    </a:lnTo>
                    <a:lnTo>
                      <a:pt x="63" y="129"/>
                    </a:lnTo>
                    <a:lnTo>
                      <a:pt x="57" y="125"/>
                    </a:lnTo>
                    <a:lnTo>
                      <a:pt x="48" y="124"/>
                    </a:lnTo>
                    <a:lnTo>
                      <a:pt x="42" y="122"/>
                    </a:lnTo>
                    <a:lnTo>
                      <a:pt x="34" y="120"/>
                    </a:lnTo>
                    <a:lnTo>
                      <a:pt x="27" y="118"/>
                    </a:lnTo>
                    <a:lnTo>
                      <a:pt x="19" y="114"/>
                    </a:lnTo>
                    <a:lnTo>
                      <a:pt x="13" y="114"/>
                    </a:lnTo>
                    <a:lnTo>
                      <a:pt x="6" y="112"/>
                    </a:lnTo>
                    <a:lnTo>
                      <a:pt x="0" y="110"/>
                    </a:lnTo>
                    <a:lnTo>
                      <a:pt x="0" y="114"/>
                    </a:lnTo>
                    <a:lnTo>
                      <a:pt x="2" y="120"/>
                    </a:lnTo>
                    <a:lnTo>
                      <a:pt x="2" y="124"/>
                    </a:lnTo>
                    <a:lnTo>
                      <a:pt x="4" y="129"/>
                    </a:lnTo>
                    <a:lnTo>
                      <a:pt x="6" y="133"/>
                    </a:lnTo>
                    <a:lnTo>
                      <a:pt x="6" y="137"/>
                    </a:lnTo>
                    <a:lnTo>
                      <a:pt x="8" y="143"/>
                    </a:lnTo>
                    <a:lnTo>
                      <a:pt x="8" y="146"/>
                    </a:lnTo>
                    <a:lnTo>
                      <a:pt x="10" y="152"/>
                    </a:lnTo>
                    <a:lnTo>
                      <a:pt x="11" y="156"/>
                    </a:lnTo>
                    <a:lnTo>
                      <a:pt x="13" y="160"/>
                    </a:lnTo>
                    <a:lnTo>
                      <a:pt x="13" y="165"/>
                    </a:lnTo>
                    <a:lnTo>
                      <a:pt x="15" y="169"/>
                    </a:lnTo>
                    <a:lnTo>
                      <a:pt x="17" y="175"/>
                    </a:lnTo>
                    <a:lnTo>
                      <a:pt x="17" y="179"/>
                    </a:lnTo>
                    <a:lnTo>
                      <a:pt x="19" y="184"/>
                    </a:lnTo>
                    <a:lnTo>
                      <a:pt x="21" y="188"/>
                    </a:lnTo>
                    <a:lnTo>
                      <a:pt x="23" y="194"/>
                    </a:lnTo>
                    <a:lnTo>
                      <a:pt x="25" y="198"/>
                    </a:lnTo>
                    <a:lnTo>
                      <a:pt x="25" y="203"/>
                    </a:lnTo>
                    <a:lnTo>
                      <a:pt x="27" y="207"/>
                    </a:lnTo>
                    <a:lnTo>
                      <a:pt x="29" y="211"/>
                    </a:lnTo>
                    <a:lnTo>
                      <a:pt x="29" y="217"/>
                    </a:lnTo>
                    <a:lnTo>
                      <a:pt x="30" y="222"/>
                    </a:lnTo>
                    <a:lnTo>
                      <a:pt x="30" y="226"/>
                    </a:lnTo>
                    <a:lnTo>
                      <a:pt x="34" y="232"/>
                    </a:lnTo>
                    <a:lnTo>
                      <a:pt x="34" y="236"/>
                    </a:lnTo>
                    <a:lnTo>
                      <a:pt x="36" y="240"/>
                    </a:lnTo>
                    <a:lnTo>
                      <a:pt x="36" y="245"/>
                    </a:lnTo>
                    <a:lnTo>
                      <a:pt x="40" y="249"/>
                    </a:lnTo>
                    <a:lnTo>
                      <a:pt x="40" y="255"/>
                    </a:lnTo>
                    <a:lnTo>
                      <a:pt x="42" y="260"/>
                    </a:lnTo>
                    <a:lnTo>
                      <a:pt x="86" y="245"/>
                    </a:lnTo>
                    <a:lnTo>
                      <a:pt x="67" y="177"/>
                    </a:lnTo>
                    <a:lnTo>
                      <a:pt x="70" y="177"/>
                    </a:lnTo>
                    <a:lnTo>
                      <a:pt x="76" y="179"/>
                    </a:lnTo>
                    <a:lnTo>
                      <a:pt x="80" y="181"/>
                    </a:lnTo>
                    <a:lnTo>
                      <a:pt x="86" y="181"/>
                    </a:lnTo>
                    <a:lnTo>
                      <a:pt x="89" y="182"/>
                    </a:lnTo>
                    <a:lnTo>
                      <a:pt x="93" y="184"/>
                    </a:lnTo>
                    <a:lnTo>
                      <a:pt x="99" y="186"/>
                    </a:lnTo>
                    <a:lnTo>
                      <a:pt x="105" y="188"/>
                    </a:lnTo>
                    <a:lnTo>
                      <a:pt x="108" y="188"/>
                    </a:lnTo>
                    <a:lnTo>
                      <a:pt x="114" y="190"/>
                    </a:lnTo>
                    <a:lnTo>
                      <a:pt x="118" y="192"/>
                    </a:lnTo>
                    <a:lnTo>
                      <a:pt x="122" y="192"/>
                    </a:lnTo>
                    <a:lnTo>
                      <a:pt x="127" y="194"/>
                    </a:lnTo>
                    <a:lnTo>
                      <a:pt x="131" y="194"/>
                    </a:lnTo>
                    <a:lnTo>
                      <a:pt x="137" y="198"/>
                    </a:lnTo>
                    <a:lnTo>
                      <a:pt x="141" y="198"/>
                    </a:lnTo>
                    <a:lnTo>
                      <a:pt x="143" y="192"/>
                    </a:lnTo>
                    <a:lnTo>
                      <a:pt x="145" y="186"/>
                    </a:lnTo>
                    <a:lnTo>
                      <a:pt x="148" y="181"/>
                    </a:lnTo>
                    <a:lnTo>
                      <a:pt x="150" y="175"/>
                    </a:lnTo>
                    <a:lnTo>
                      <a:pt x="152" y="169"/>
                    </a:lnTo>
                    <a:lnTo>
                      <a:pt x="156" y="163"/>
                    </a:lnTo>
                    <a:lnTo>
                      <a:pt x="158" y="158"/>
                    </a:lnTo>
                    <a:lnTo>
                      <a:pt x="162" y="152"/>
                    </a:lnTo>
                    <a:lnTo>
                      <a:pt x="164" y="144"/>
                    </a:lnTo>
                    <a:lnTo>
                      <a:pt x="166" y="139"/>
                    </a:lnTo>
                    <a:lnTo>
                      <a:pt x="167" y="131"/>
                    </a:lnTo>
                    <a:lnTo>
                      <a:pt x="171" y="125"/>
                    </a:lnTo>
                    <a:lnTo>
                      <a:pt x="173" y="120"/>
                    </a:lnTo>
                    <a:lnTo>
                      <a:pt x="177" y="114"/>
                    </a:lnTo>
                    <a:lnTo>
                      <a:pt x="179" y="108"/>
                    </a:lnTo>
                    <a:lnTo>
                      <a:pt x="183" y="105"/>
                    </a:lnTo>
                    <a:lnTo>
                      <a:pt x="185" y="108"/>
                    </a:lnTo>
                    <a:lnTo>
                      <a:pt x="186" y="114"/>
                    </a:lnTo>
                    <a:lnTo>
                      <a:pt x="188" y="120"/>
                    </a:lnTo>
                    <a:lnTo>
                      <a:pt x="192" y="124"/>
                    </a:lnTo>
                    <a:lnTo>
                      <a:pt x="194" y="129"/>
                    </a:lnTo>
                    <a:lnTo>
                      <a:pt x="196" y="135"/>
                    </a:lnTo>
                    <a:lnTo>
                      <a:pt x="200" y="141"/>
                    </a:lnTo>
                    <a:lnTo>
                      <a:pt x="204" y="146"/>
                    </a:lnTo>
                    <a:lnTo>
                      <a:pt x="205" y="150"/>
                    </a:lnTo>
                    <a:lnTo>
                      <a:pt x="209" y="154"/>
                    </a:lnTo>
                    <a:lnTo>
                      <a:pt x="211" y="160"/>
                    </a:lnTo>
                    <a:lnTo>
                      <a:pt x="215" y="165"/>
                    </a:lnTo>
                    <a:lnTo>
                      <a:pt x="217" y="171"/>
                    </a:lnTo>
                    <a:lnTo>
                      <a:pt x="221" y="175"/>
                    </a:lnTo>
                    <a:lnTo>
                      <a:pt x="223" y="181"/>
                    </a:lnTo>
                    <a:lnTo>
                      <a:pt x="226" y="186"/>
                    </a:lnTo>
                    <a:lnTo>
                      <a:pt x="234" y="186"/>
                    </a:lnTo>
                    <a:lnTo>
                      <a:pt x="240" y="182"/>
                    </a:lnTo>
                    <a:lnTo>
                      <a:pt x="247" y="182"/>
                    </a:lnTo>
                    <a:lnTo>
                      <a:pt x="253" y="181"/>
                    </a:lnTo>
                    <a:lnTo>
                      <a:pt x="261" y="181"/>
                    </a:lnTo>
                    <a:lnTo>
                      <a:pt x="268" y="179"/>
                    </a:lnTo>
                    <a:lnTo>
                      <a:pt x="274" y="177"/>
                    </a:lnTo>
                    <a:lnTo>
                      <a:pt x="282" y="177"/>
                    </a:lnTo>
                    <a:lnTo>
                      <a:pt x="287" y="175"/>
                    </a:lnTo>
                    <a:lnTo>
                      <a:pt x="295" y="175"/>
                    </a:lnTo>
                    <a:lnTo>
                      <a:pt x="302" y="173"/>
                    </a:lnTo>
                    <a:lnTo>
                      <a:pt x="308" y="171"/>
                    </a:lnTo>
                    <a:lnTo>
                      <a:pt x="316" y="171"/>
                    </a:lnTo>
                    <a:lnTo>
                      <a:pt x="323" y="169"/>
                    </a:lnTo>
                    <a:lnTo>
                      <a:pt x="331" y="169"/>
                    </a:lnTo>
                    <a:lnTo>
                      <a:pt x="337" y="169"/>
                    </a:lnTo>
                    <a:lnTo>
                      <a:pt x="335" y="175"/>
                    </a:lnTo>
                    <a:lnTo>
                      <a:pt x="333" y="182"/>
                    </a:lnTo>
                    <a:lnTo>
                      <a:pt x="329" y="190"/>
                    </a:lnTo>
                    <a:lnTo>
                      <a:pt x="327" y="198"/>
                    </a:lnTo>
                    <a:lnTo>
                      <a:pt x="323" y="203"/>
                    </a:lnTo>
                    <a:lnTo>
                      <a:pt x="321" y="213"/>
                    </a:lnTo>
                    <a:lnTo>
                      <a:pt x="320" y="220"/>
                    </a:lnTo>
                    <a:lnTo>
                      <a:pt x="316" y="228"/>
                    </a:lnTo>
                    <a:lnTo>
                      <a:pt x="323" y="234"/>
                    </a:lnTo>
                    <a:lnTo>
                      <a:pt x="333" y="241"/>
                    </a:lnTo>
                    <a:lnTo>
                      <a:pt x="339" y="249"/>
                    </a:lnTo>
                    <a:lnTo>
                      <a:pt x="348" y="257"/>
                    </a:lnTo>
                    <a:lnTo>
                      <a:pt x="356" y="262"/>
                    </a:lnTo>
                    <a:lnTo>
                      <a:pt x="363" y="272"/>
                    </a:lnTo>
                    <a:lnTo>
                      <a:pt x="371" y="279"/>
                    </a:lnTo>
                    <a:lnTo>
                      <a:pt x="379" y="285"/>
                    </a:lnTo>
                    <a:lnTo>
                      <a:pt x="272" y="300"/>
                    </a:lnTo>
                    <a:lnTo>
                      <a:pt x="278" y="344"/>
                    </a:lnTo>
                    <a:lnTo>
                      <a:pt x="283" y="342"/>
                    </a:lnTo>
                    <a:lnTo>
                      <a:pt x="289" y="342"/>
                    </a:lnTo>
                    <a:lnTo>
                      <a:pt x="295" y="342"/>
                    </a:lnTo>
                    <a:lnTo>
                      <a:pt x="302" y="342"/>
                    </a:lnTo>
                    <a:lnTo>
                      <a:pt x="308" y="340"/>
                    </a:lnTo>
                    <a:lnTo>
                      <a:pt x="314" y="340"/>
                    </a:lnTo>
                    <a:lnTo>
                      <a:pt x="321" y="338"/>
                    </a:lnTo>
                    <a:lnTo>
                      <a:pt x="327" y="338"/>
                    </a:lnTo>
                    <a:lnTo>
                      <a:pt x="333" y="336"/>
                    </a:lnTo>
                    <a:lnTo>
                      <a:pt x="339" y="336"/>
                    </a:lnTo>
                    <a:lnTo>
                      <a:pt x="346" y="335"/>
                    </a:lnTo>
                    <a:lnTo>
                      <a:pt x="354" y="335"/>
                    </a:lnTo>
                    <a:lnTo>
                      <a:pt x="359" y="335"/>
                    </a:lnTo>
                    <a:lnTo>
                      <a:pt x="365" y="335"/>
                    </a:lnTo>
                    <a:lnTo>
                      <a:pt x="373" y="333"/>
                    </a:lnTo>
                    <a:lnTo>
                      <a:pt x="379" y="333"/>
                    </a:lnTo>
                    <a:lnTo>
                      <a:pt x="386" y="331"/>
                    </a:lnTo>
                    <a:lnTo>
                      <a:pt x="392" y="331"/>
                    </a:lnTo>
                    <a:lnTo>
                      <a:pt x="398" y="329"/>
                    </a:lnTo>
                    <a:lnTo>
                      <a:pt x="405" y="329"/>
                    </a:lnTo>
                    <a:lnTo>
                      <a:pt x="411" y="327"/>
                    </a:lnTo>
                    <a:lnTo>
                      <a:pt x="417" y="327"/>
                    </a:lnTo>
                    <a:lnTo>
                      <a:pt x="422" y="325"/>
                    </a:lnTo>
                    <a:lnTo>
                      <a:pt x="430" y="325"/>
                    </a:lnTo>
                    <a:lnTo>
                      <a:pt x="436" y="323"/>
                    </a:lnTo>
                    <a:lnTo>
                      <a:pt x="441" y="323"/>
                    </a:lnTo>
                    <a:lnTo>
                      <a:pt x="449" y="323"/>
                    </a:lnTo>
                    <a:lnTo>
                      <a:pt x="456" y="323"/>
                    </a:lnTo>
                    <a:lnTo>
                      <a:pt x="462" y="321"/>
                    </a:lnTo>
                    <a:lnTo>
                      <a:pt x="468" y="321"/>
                    </a:lnTo>
                    <a:lnTo>
                      <a:pt x="474" y="319"/>
                    </a:lnTo>
                    <a:lnTo>
                      <a:pt x="481" y="319"/>
                    </a:lnTo>
                    <a:lnTo>
                      <a:pt x="371" y="215"/>
                    </a:lnTo>
                    <a:lnTo>
                      <a:pt x="371" y="2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7" name="Group 86"/>
            <p:cNvGrpSpPr/>
            <p:nvPr/>
          </p:nvGrpSpPr>
          <p:grpSpPr>
            <a:xfrm>
              <a:off x="1855788" y="4421188"/>
              <a:ext cx="490537" cy="431800"/>
              <a:chOff x="1855788" y="4421188"/>
              <a:chExt cx="490537" cy="431800"/>
            </a:xfrm>
          </p:grpSpPr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2033588" y="4468813"/>
                <a:ext cx="260350" cy="344488"/>
              </a:xfrm>
              <a:custGeom>
                <a:avLst/>
                <a:gdLst/>
                <a:ahLst/>
                <a:cxnLst>
                  <a:cxn ang="0">
                    <a:pos x="0" y="235"/>
                  </a:cxn>
                  <a:cxn ang="0">
                    <a:pos x="200" y="0"/>
                  </a:cxn>
                  <a:cxn ang="0">
                    <a:pos x="200" y="133"/>
                  </a:cxn>
                  <a:cxn ang="0">
                    <a:pos x="318" y="129"/>
                  </a:cxn>
                  <a:cxn ang="0">
                    <a:pos x="251" y="216"/>
                  </a:cxn>
                  <a:cxn ang="0">
                    <a:pos x="327" y="319"/>
                  </a:cxn>
                  <a:cxn ang="0">
                    <a:pos x="162" y="338"/>
                  </a:cxn>
                  <a:cxn ang="0">
                    <a:pos x="132" y="433"/>
                  </a:cxn>
                  <a:cxn ang="0">
                    <a:pos x="0" y="235"/>
                  </a:cxn>
                  <a:cxn ang="0">
                    <a:pos x="0" y="235"/>
                  </a:cxn>
                </a:cxnLst>
                <a:rect l="0" t="0" r="r" b="b"/>
                <a:pathLst>
                  <a:path w="327" h="433">
                    <a:moveTo>
                      <a:pt x="0" y="235"/>
                    </a:moveTo>
                    <a:lnTo>
                      <a:pt x="200" y="0"/>
                    </a:lnTo>
                    <a:lnTo>
                      <a:pt x="200" y="133"/>
                    </a:lnTo>
                    <a:lnTo>
                      <a:pt x="318" y="129"/>
                    </a:lnTo>
                    <a:lnTo>
                      <a:pt x="251" y="216"/>
                    </a:lnTo>
                    <a:lnTo>
                      <a:pt x="327" y="319"/>
                    </a:lnTo>
                    <a:lnTo>
                      <a:pt x="162" y="338"/>
                    </a:lnTo>
                    <a:lnTo>
                      <a:pt x="132" y="433"/>
                    </a:lnTo>
                    <a:lnTo>
                      <a:pt x="0" y="235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FFD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2057400" y="4421188"/>
                <a:ext cx="288925" cy="431800"/>
              </a:xfrm>
              <a:custGeom>
                <a:avLst/>
                <a:gdLst/>
                <a:ahLst/>
                <a:cxnLst>
                  <a:cxn ang="0">
                    <a:pos x="279" y="243"/>
                  </a:cxn>
                  <a:cxn ang="0">
                    <a:pos x="314" y="211"/>
                  </a:cxn>
                  <a:cxn ang="0">
                    <a:pos x="348" y="178"/>
                  </a:cxn>
                  <a:cxn ang="0">
                    <a:pos x="346" y="165"/>
                  </a:cxn>
                  <a:cxn ang="0">
                    <a:pos x="319" y="169"/>
                  </a:cxn>
                  <a:cxn ang="0">
                    <a:pos x="291" y="169"/>
                  </a:cxn>
                  <a:cxn ang="0">
                    <a:pos x="264" y="171"/>
                  </a:cxn>
                  <a:cxn ang="0">
                    <a:pos x="237" y="173"/>
                  </a:cxn>
                  <a:cxn ang="0">
                    <a:pos x="211" y="177"/>
                  </a:cxn>
                  <a:cxn ang="0">
                    <a:pos x="188" y="171"/>
                  </a:cxn>
                  <a:cxn ang="0">
                    <a:pos x="192" y="144"/>
                  </a:cxn>
                  <a:cxn ang="0">
                    <a:pos x="194" y="116"/>
                  </a:cxn>
                  <a:cxn ang="0">
                    <a:pos x="198" y="89"/>
                  </a:cxn>
                  <a:cxn ang="0">
                    <a:pos x="199" y="61"/>
                  </a:cxn>
                  <a:cxn ang="0">
                    <a:pos x="203" y="32"/>
                  </a:cxn>
                  <a:cxn ang="0">
                    <a:pos x="205" y="6"/>
                  </a:cxn>
                  <a:cxn ang="0">
                    <a:pos x="184" y="26"/>
                  </a:cxn>
                  <a:cxn ang="0">
                    <a:pos x="158" y="55"/>
                  </a:cxn>
                  <a:cxn ang="0">
                    <a:pos x="129" y="87"/>
                  </a:cxn>
                  <a:cxn ang="0">
                    <a:pos x="101" y="118"/>
                  </a:cxn>
                  <a:cxn ang="0">
                    <a:pos x="74" y="150"/>
                  </a:cxn>
                  <a:cxn ang="0">
                    <a:pos x="47" y="182"/>
                  </a:cxn>
                  <a:cxn ang="0">
                    <a:pos x="148" y="139"/>
                  </a:cxn>
                  <a:cxn ang="0">
                    <a:pos x="144" y="163"/>
                  </a:cxn>
                  <a:cxn ang="0">
                    <a:pos x="140" y="192"/>
                  </a:cxn>
                  <a:cxn ang="0">
                    <a:pos x="139" y="220"/>
                  </a:cxn>
                  <a:cxn ang="0">
                    <a:pos x="163" y="226"/>
                  </a:cxn>
                  <a:cxn ang="0">
                    <a:pos x="194" y="222"/>
                  </a:cxn>
                  <a:cxn ang="0">
                    <a:pos x="226" y="220"/>
                  </a:cxn>
                  <a:cxn ang="0">
                    <a:pos x="222" y="234"/>
                  </a:cxn>
                  <a:cxn ang="0">
                    <a:pos x="194" y="262"/>
                  </a:cxn>
                  <a:cxn ang="0">
                    <a:pos x="213" y="294"/>
                  </a:cxn>
                  <a:cxn ang="0">
                    <a:pos x="234" y="325"/>
                  </a:cxn>
                  <a:cxn ang="0">
                    <a:pos x="253" y="357"/>
                  </a:cxn>
                  <a:cxn ang="0">
                    <a:pos x="239" y="365"/>
                  </a:cxn>
                  <a:cxn ang="0">
                    <a:pos x="211" y="365"/>
                  </a:cxn>
                  <a:cxn ang="0">
                    <a:pos x="192" y="369"/>
                  </a:cxn>
                  <a:cxn ang="0">
                    <a:pos x="169" y="369"/>
                  </a:cxn>
                  <a:cxn ang="0">
                    <a:pos x="140" y="370"/>
                  </a:cxn>
                  <a:cxn ang="0">
                    <a:pos x="118" y="388"/>
                  </a:cxn>
                  <a:cxn ang="0">
                    <a:pos x="108" y="414"/>
                  </a:cxn>
                  <a:cxn ang="0">
                    <a:pos x="97" y="439"/>
                  </a:cxn>
                  <a:cxn ang="0">
                    <a:pos x="0" y="420"/>
                  </a:cxn>
                  <a:cxn ang="0">
                    <a:pos x="32" y="456"/>
                  </a:cxn>
                  <a:cxn ang="0">
                    <a:pos x="66" y="496"/>
                  </a:cxn>
                  <a:cxn ang="0">
                    <a:pos x="101" y="534"/>
                  </a:cxn>
                  <a:cxn ang="0">
                    <a:pos x="120" y="511"/>
                  </a:cxn>
                  <a:cxn ang="0">
                    <a:pos x="133" y="471"/>
                  </a:cxn>
                  <a:cxn ang="0">
                    <a:pos x="150" y="431"/>
                  </a:cxn>
                  <a:cxn ang="0">
                    <a:pos x="173" y="414"/>
                  </a:cxn>
                  <a:cxn ang="0">
                    <a:pos x="201" y="412"/>
                  </a:cxn>
                  <a:cxn ang="0">
                    <a:pos x="228" y="410"/>
                  </a:cxn>
                  <a:cxn ang="0">
                    <a:pos x="257" y="408"/>
                  </a:cxn>
                  <a:cxn ang="0">
                    <a:pos x="285" y="408"/>
                  </a:cxn>
                  <a:cxn ang="0">
                    <a:pos x="314" y="405"/>
                  </a:cxn>
                  <a:cxn ang="0">
                    <a:pos x="333" y="401"/>
                  </a:cxn>
                  <a:cxn ang="0">
                    <a:pos x="319" y="380"/>
                  </a:cxn>
                  <a:cxn ang="0">
                    <a:pos x="306" y="357"/>
                  </a:cxn>
                  <a:cxn ang="0">
                    <a:pos x="289" y="329"/>
                  </a:cxn>
                  <a:cxn ang="0">
                    <a:pos x="274" y="308"/>
                  </a:cxn>
                  <a:cxn ang="0">
                    <a:pos x="262" y="285"/>
                  </a:cxn>
                </a:cxnLst>
                <a:rect l="0" t="0" r="r" b="b"/>
                <a:pathLst>
                  <a:path w="363" h="543">
                    <a:moveTo>
                      <a:pt x="251" y="270"/>
                    </a:moveTo>
                    <a:lnTo>
                      <a:pt x="258" y="262"/>
                    </a:lnTo>
                    <a:lnTo>
                      <a:pt x="266" y="256"/>
                    </a:lnTo>
                    <a:lnTo>
                      <a:pt x="272" y="249"/>
                    </a:lnTo>
                    <a:lnTo>
                      <a:pt x="279" y="243"/>
                    </a:lnTo>
                    <a:lnTo>
                      <a:pt x="285" y="236"/>
                    </a:lnTo>
                    <a:lnTo>
                      <a:pt x="293" y="230"/>
                    </a:lnTo>
                    <a:lnTo>
                      <a:pt x="300" y="222"/>
                    </a:lnTo>
                    <a:lnTo>
                      <a:pt x="308" y="217"/>
                    </a:lnTo>
                    <a:lnTo>
                      <a:pt x="314" y="211"/>
                    </a:lnTo>
                    <a:lnTo>
                      <a:pt x="321" y="203"/>
                    </a:lnTo>
                    <a:lnTo>
                      <a:pt x="329" y="198"/>
                    </a:lnTo>
                    <a:lnTo>
                      <a:pt x="334" y="192"/>
                    </a:lnTo>
                    <a:lnTo>
                      <a:pt x="342" y="184"/>
                    </a:lnTo>
                    <a:lnTo>
                      <a:pt x="348" y="178"/>
                    </a:lnTo>
                    <a:lnTo>
                      <a:pt x="355" y="171"/>
                    </a:lnTo>
                    <a:lnTo>
                      <a:pt x="363" y="165"/>
                    </a:lnTo>
                    <a:lnTo>
                      <a:pt x="357" y="165"/>
                    </a:lnTo>
                    <a:lnTo>
                      <a:pt x="352" y="165"/>
                    </a:lnTo>
                    <a:lnTo>
                      <a:pt x="346" y="165"/>
                    </a:lnTo>
                    <a:lnTo>
                      <a:pt x="340" y="165"/>
                    </a:lnTo>
                    <a:lnTo>
                      <a:pt x="334" y="165"/>
                    </a:lnTo>
                    <a:lnTo>
                      <a:pt x="329" y="167"/>
                    </a:lnTo>
                    <a:lnTo>
                      <a:pt x="323" y="167"/>
                    </a:lnTo>
                    <a:lnTo>
                      <a:pt x="319" y="169"/>
                    </a:lnTo>
                    <a:lnTo>
                      <a:pt x="314" y="169"/>
                    </a:lnTo>
                    <a:lnTo>
                      <a:pt x="308" y="169"/>
                    </a:lnTo>
                    <a:lnTo>
                      <a:pt x="302" y="169"/>
                    </a:lnTo>
                    <a:lnTo>
                      <a:pt x="296" y="169"/>
                    </a:lnTo>
                    <a:lnTo>
                      <a:pt x="291" y="169"/>
                    </a:lnTo>
                    <a:lnTo>
                      <a:pt x="287" y="169"/>
                    </a:lnTo>
                    <a:lnTo>
                      <a:pt x="279" y="171"/>
                    </a:lnTo>
                    <a:lnTo>
                      <a:pt x="276" y="171"/>
                    </a:lnTo>
                    <a:lnTo>
                      <a:pt x="270" y="171"/>
                    </a:lnTo>
                    <a:lnTo>
                      <a:pt x="264" y="171"/>
                    </a:lnTo>
                    <a:lnTo>
                      <a:pt x="260" y="171"/>
                    </a:lnTo>
                    <a:lnTo>
                      <a:pt x="255" y="173"/>
                    </a:lnTo>
                    <a:lnTo>
                      <a:pt x="249" y="173"/>
                    </a:lnTo>
                    <a:lnTo>
                      <a:pt x="243" y="173"/>
                    </a:lnTo>
                    <a:lnTo>
                      <a:pt x="237" y="173"/>
                    </a:lnTo>
                    <a:lnTo>
                      <a:pt x="232" y="175"/>
                    </a:lnTo>
                    <a:lnTo>
                      <a:pt x="226" y="175"/>
                    </a:lnTo>
                    <a:lnTo>
                      <a:pt x="220" y="175"/>
                    </a:lnTo>
                    <a:lnTo>
                      <a:pt x="215" y="175"/>
                    </a:lnTo>
                    <a:lnTo>
                      <a:pt x="211" y="177"/>
                    </a:lnTo>
                    <a:lnTo>
                      <a:pt x="205" y="177"/>
                    </a:lnTo>
                    <a:lnTo>
                      <a:pt x="199" y="177"/>
                    </a:lnTo>
                    <a:lnTo>
                      <a:pt x="194" y="177"/>
                    </a:lnTo>
                    <a:lnTo>
                      <a:pt x="188" y="177"/>
                    </a:lnTo>
                    <a:lnTo>
                      <a:pt x="188" y="171"/>
                    </a:lnTo>
                    <a:lnTo>
                      <a:pt x="188" y="165"/>
                    </a:lnTo>
                    <a:lnTo>
                      <a:pt x="190" y="159"/>
                    </a:lnTo>
                    <a:lnTo>
                      <a:pt x="192" y="154"/>
                    </a:lnTo>
                    <a:lnTo>
                      <a:pt x="192" y="148"/>
                    </a:lnTo>
                    <a:lnTo>
                      <a:pt x="192" y="144"/>
                    </a:lnTo>
                    <a:lnTo>
                      <a:pt x="192" y="139"/>
                    </a:lnTo>
                    <a:lnTo>
                      <a:pt x="194" y="135"/>
                    </a:lnTo>
                    <a:lnTo>
                      <a:pt x="194" y="127"/>
                    </a:lnTo>
                    <a:lnTo>
                      <a:pt x="194" y="121"/>
                    </a:lnTo>
                    <a:lnTo>
                      <a:pt x="194" y="116"/>
                    </a:lnTo>
                    <a:lnTo>
                      <a:pt x="196" y="112"/>
                    </a:lnTo>
                    <a:lnTo>
                      <a:pt x="196" y="106"/>
                    </a:lnTo>
                    <a:lnTo>
                      <a:pt x="198" y="101"/>
                    </a:lnTo>
                    <a:lnTo>
                      <a:pt x="198" y="95"/>
                    </a:lnTo>
                    <a:lnTo>
                      <a:pt x="198" y="89"/>
                    </a:lnTo>
                    <a:lnTo>
                      <a:pt x="198" y="83"/>
                    </a:lnTo>
                    <a:lnTo>
                      <a:pt x="199" y="78"/>
                    </a:lnTo>
                    <a:lnTo>
                      <a:pt x="199" y="72"/>
                    </a:lnTo>
                    <a:lnTo>
                      <a:pt x="199" y="66"/>
                    </a:lnTo>
                    <a:lnTo>
                      <a:pt x="199" y="61"/>
                    </a:lnTo>
                    <a:lnTo>
                      <a:pt x="201" y="55"/>
                    </a:lnTo>
                    <a:lnTo>
                      <a:pt x="201" y="49"/>
                    </a:lnTo>
                    <a:lnTo>
                      <a:pt x="203" y="44"/>
                    </a:lnTo>
                    <a:lnTo>
                      <a:pt x="203" y="38"/>
                    </a:lnTo>
                    <a:lnTo>
                      <a:pt x="203" y="32"/>
                    </a:lnTo>
                    <a:lnTo>
                      <a:pt x="203" y="26"/>
                    </a:lnTo>
                    <a:lnTo>
                      <a:pt x="205" y="21"/>
                    </a:lnTo>
                    <a:lnTo>
                      <a:pt x="205" y="17"/>
                    </a:lnTo>
                    <a:lnTo>
                      <a:pt x="205" y="11"/>
                    </a:lnTo>
                    <a:lnTo>
                      <a:pt x="205" y="6"/>
                    </a:lnTo>
                    <a:lnTo>
                      <a:pt x="207" y="0"/>
                    </a:lnTo>
                    <a:lnTo>
                      <a:pt x="201" y="6"/>
                    </a:lnTo>
                    <a:lnTo>
                      <a:pt x="196" y="11"/>
                    </a:lnTo>
                    <a:lnTo>
                      <a:pt x="190" y="19"/>
                    </a:lnTo>
                    <a:lnTo>
                      <a:pt x="184" y="26"/>
                    </a:lnTo>
                    <a:lnTo>
                      <a:pt x="179" y="30"/>
                    </a:lnTo>
                    <a:lnTo>
                      <a:pt x="175" y="38"/>
                    </a:lnTo>
                    <a:lnTo>
                      <a:pt x="169" y="44"/>
                    </a:lnTo>
                    <a:lnTo>
                      <a:pt x="163" y="49"/>
                    </a:lnTo>
                    <a:lnTo>
                      <a:pt x="158" y="55"/>
                    </a:lnTo>
                    <a:lnTo>
                      <a:pt x="152" y="63"/>
                    </a:lnTo>
                    <a:lnTo>
                      <a:pt x="146" y="68"/>
                    </a:lnTo>
                    <a:lnTo>
                      <a:pt x="140" y="74"/>
                    </a:lnTo>
                    <a:lnTo>
                      <a:pt x="135" y="80"/>
                    </a:lnTo>
                    <a:lnTo>
                      <a:pt x="129" y="87"/>
                    </a:lnTo>
                    <a:lnTo>
                      <a:pt x="123" y="93"/>
                    </a:lnTo>
                    <a:lnTo>
                      <a:pt x="120" y="101"/>
                    </a:lnTo>
                    <a:lnTo>
                      <a:pt x="112" y="106"/>
                    </a:lnTo>
                    <a:lnTo>
                      <a:pt x="108" y="112"/>
                    </a:lnTo>
                    <a:lnTo>
                      <a:pt x="101" y="118"/>
                    </a:lnTo>
                    <a:lnTo>
                      <a:pt x="97" y="125"/>
                    </a:lnTo>
                    <a:lnTo>
                      <a:pt x="91" y="131"/>
                    </a:lnTo>
                    <a:lnTo>
                      <a:pt x="85" y="137"/>
                    </a:lnTo>
                    <a:lnTo>
                      <a:pt x="80" y="142"/>
                    </a:lnTo>
                    <a:lnTo>
                      <a:pt x="74" y="150"/>
                    </a:lnTo>
                    <a:lnTo>
                      <a:pt x="68" y="158"/>
                    </a:lnTo>
                    <a:lnTo>
                      <a:pt x="63" y="163"/>
                    </a:lnTo>
                    <a:lnTo>
                      <a:pt x="57" y="169"/>
                    </a:lnTo>
                    <a:lnTo>
                      <a:pt x="53" y="177"/>
                    </a:lnTo>
                    <a:lnTo>
                      <a:pt x="47" y="182"/>
                    </a:lnTo>
                    <a:lnTo>
                      <a:pt x="44" y="188"/>
                    </a:lnTo>
                    <a:lnTo>
                      <a:pt x="38" y="194"/>
                    </a:lnTo>
                    <a:lnTo>
                      <a:pt x="32" y="201"/>
                    </a:lnTo>
                    <a:lnTo>
                      <a:pt x="66" y="232"/>
                    </a:lnTo>
                    <a:lnTo>
                      <a:pt x="148" y="139"/>
                    </a:lnTo>
                    <a:lnTo>
                      <a:pt x="146" y="142"/>
                    </a:lnTo>
                    <a:lnTo>
                      <a:pt x="146" y="148"/>
                    </a:lnTo>
                    <a:lnTo>
                      <a:pt x="146" y="154"/>
                    </a:lnTo>
                    <a:lnTo>
                      <a:pt x="146" y="159"/>
                    </a:lnTo>
                    <a:lnTo>
                      <a:pt x="144" y="163"/>
                    </a:lnTo>
                    <a:lnTo>
                      <a:pt x="142" y="171"/>
                    </a:lnTo>
                    <a:lnTo>
                      <a:pt x="142" y="177"/>
                    </a:lnTo>
                    <a:lnTo>
                      <a:pt x="142" y="182"/>
                    </a:lnTo>
                    <a:lnTo>
                      <a:pt x="140" y="188"/>
                    </a:lnTo>
                    <a:lnTo>
                      <a:pt x="140" y="192"/>
                    </a:lnTo>
                    <a:lnTo>
                      <a:pt x="140" y="198"/>
                    </a:lnTo>
                    <a:lnTo>
                      <a:pt x="140" y="203"/>
                    </a:lnTo>
                    <a:lnTo>
                      <a:pt x="139" y="209"/>
                    </a:lnTo>
                    <a:lnTo>
                      <a:pt x="139" y="215"/>
                    </a:lnTo>
                    <a:lnTo>
                      <a:pt x="139" y="220"/>
                    </a:lnTo>
                    <a:lnTo>
                      <a:pt x="139" y="228"/>
                    </a:lnTo>
                    <a:lnTo>
                      <a:pt x="142" y="226"/>
                    </a:lnTo>
                    <a:lnTo>
                      <a:pt x="150" y="226"/>
                    </a:lnTo>
                    <a:lnTo>
                      <a:pt x="156" y="226"/>
                    </a:lnTo>
                    <a:lnTo>
                      <a:pt x="163" y="226"/>
                    </a:lnTo>
                    <a:lnTo>
                      <a:pt x="169" y="224"/>
                    </a:lnTo>
                    <a:lnTo>
                      <a:pt x="175" y="222"/>
                    </a:lnTo>
                    <a:lnTo>
                      <a:pt x="180" y="222"/>
                    </a:lnTo>
                    <a:lnTo>
                      <a:pt x="188" y="222"/>
                    </a:lnTo>
                    <a:lnTo>
                      <a:pt x="194" y="222"/>
                    </a:lnTo>
                    <a:lnTo>
                      <a:pt x="199" y="220"/>
                    </a:lnTo>
                    <a:lnTo>
                      <a:pt x="205" y="220"/>
                    </a:lnTo>
                    <a:lnTo>
                      <a:pt x="213" y="220"/>
                    </a:lnTo>
                    <a:lnTo>
                      <a:pt x="220" y="220"/>
                    </a:lnTo>
                    <a:lnTo>
                      <a:pt x="226" y="220"/>
                    </a:lnTo>
                    <a:lnTo>
                      <a:pt x="232" y="220"/>
                    </a:lnTo>
                    <a:lnTo>
                      <a:pt x="237" y="220"/>
                    </a:lnTo>
                    <a:lnTo>
                      <a:pt x="232" y="224"/>
                    </a:lnTo>
                    <a:lnTo>
                      <a:pt x="226" y="230"/>
                    </a:lnTo>
                    <a:lnTo>
                      <a:pt x="222" y="234"/>
                    </a:lnTo>
                    <a:lnTo>
                      <a:pt x="217" y="241"/>
                    </a:lnTo>
                    <a:lnTo>
                      <a:pt x="209" y="245"/>
                    </a:lnTo>
                    <a:lnTo>
                      <a:pt x="203" y="251"/>
                    </a:lnTo>
                    <a:lnTo>
                      <a:pt x="199" y="256"/>
                    </a:lnTo>
                    <a:lnTo>
                      <a:pt x="194" y="262"/>
                    </a:lnTo>
                    <a:lnTo>
                      <a:pt x="198" y="268"/>
                    </a:lnTo>
                    <a:lnTo>
                      <a:pt x="201" y="274"/>
                    </a:lnTo>
                    <a:lnTo>
                      <a:pt x="205" y="281"/>
                    </a:lnTo>
                    <a:lnTo>
                      <a:pt x="209" y="289"/>
                    </a:lnTo>
                    <a:lnTo>
                      <a:pt x="213" y="294"/>
                    </a:lnTo>
                    <a:lnTo>
                      <a:pt x="217" y="300"/>
                    </a:lnTo>
                    <a:lnTo>
                      <a:pt x="220" y="306"/>
                    </a:lnTo>
                    <a:lnTo>
                      <a:pt x="226" y="313"/>
                    </a:lnTo>
                    <a:lnTo>
                      <a:pt x="228" y="319"/>
                    </a:lnTo>
                    <a:lnTo>
                      <a:pt x="234" y="325"/>
                    </a:lnTo>
                    <a:lnTo>
                      <a:pt x="237" y="331"/>
                    </a:lnTo>
                    <a:lnTo>
                      <a:pt x="241" y="338"/>
                    </a:lnTo>
                    <a:lnTo>
                      <a:pt x="245" y="344"/>
                    </a:lnTo>
                    <a:lnTo>
                      <a:pt x="249" y="351"/>
                    </a:lnTo>
                    <a:lnTo>
                      <a:pt x="253" y="357"/>
                    </a:lnTo>
                    <a:lnTo>
                      <a:pt x="257" y="365"/>
                    </a:lnTo>
                    <a:lnTo>
                      <a:pt x="253" y="365"/>
                    </a:lnTo>
                    <a:lnTo>
                      <a:pt x="249" y="365"/>
                    </a:lnTo>
                    <a:lnTo>
                      <a:pt x="245" y="365"/>
                    </a:lnTo>
                    <a:lnTo>
                      <a:pt x="239" y="365"/>
                    </a:lnTo>
                    <a:lnTo>
                      <a:pt x="232" y="365"/>
                    </a:lnTo>
                    <a:lnTo>
                      <a:pt x="224" y="365"/>
                    </a:lnTo>
                    <a:lnTo>
                      <a:pt x="220" y="365"/>
                    </a:lnTo>
                    <a:lnTo>
                      <a:pt x="215" y="365"/>
                    </a:lnTo>
                    <a:lnTo>
                      <a:pt x="211" y="365"/>
                    </a:lnTo>
                    <a:lnTo>
                      <a:pt x="209" y="367"/>
                    </a:lnTo>
                    <a:lnTo>
                      <a:pt x="203" y="367"/>
                    </a:lnTo>
                    <a:lnTo>
                      <a:pt x="199" y="369"/>
                    </a:lnTo>
                    <a:lnTo>
                      <a:pt x="194" y="369"/>
                    </a:lnTo>
                    <a:lnTo>
                      <a:pt x="192" y="369"/>
                    </a:lnTo>
                    <a:lnTo>
                      <a:pt x="186" y="369"/>
                    </a:lnTo>
                    <a:lnTo>
                      <a:pt x="182" y="369"/>
                    </a:lnTo>
                    <a:lnTo>
                      <a:pt x="177" y="369"/>
                    </a:lnTo>
                    <a:lnTo>
                      <a:pt x="175" y="369"/>
                    </a:lnTo>
                    <a:lnTo>
                      <a:pt x="169" y="369"/>
                    </a:lnTo>
                    <a:lnTo>
                      <a:pt x="165" y="370"/>
                    </a:lnTo>
                    <a:lnTo>
                      <a:pt x="161" y="370"/>
                    </a:lnTo>
                    <a:lnTo>
                      <a:pt x="158" y="370"/>
                    </a:lnTo>
                    <a:lnTo>
                      <a:pt x="148" y="370"/>
                    </a:lnTo>
                    <a:lnTo>
                      <a:pt x="140" y="370"/>
                    </a:lnTo>
                    <a:lnTo>
                      <a:pt x="133" y="372"/>
                    </a:lnTo>
                    <a:lnTo>
                      <a:pt x="125" y="372"/>
                    </a:lnTo>
                    <a:lnTo>
                      <a:pt x="123" y="376"/>
                    </a:lnTo>
                    <a:lnTo>
                      <a:pt x="120" y="382"/>
                    </a:lnTo>
                    <a:lnTo>
                      <a:pt x="118" y="388"/>
                    </a:lnTo>
                    <a:lnTo>
                      <a:pt x="118" y="393"/>
                    </a:lnTo>
                    <a:lnTo>
                      <a:pt x="114" y="397"/>
                    </a:lnTo>
                    <a:lnTo>
                      <a:pt x="112" y="403"/>
                    </a:lnTo>
                    <a:lnTo>
                      <a:pt x="110" y="408"/>
                    </a:lnTo>
                    <a:lnTo>
                      <a:pt x="108" y="414"/>
                    </a:lnTo>
                    <a:lnTo>
                      <a:pt x="106" y="418"/>
                    </a:lnTo>
                    <a:lnTo>
                      <a:pt x="102" y="424"/>
                    </a:lnTo>
                    <a:lnTo>
                      <a:pt x="101" y="428"/>
                    </a:lnTo>
                    <a:lnTo>
                      <a:pt x="101" y="433"/>
                    </a:lnTo>
                    <a:lnTo>
                      <a:pt x="97" y="439"/>
                    </a:lnTo>
                    <a:lnTo>
                      <a:pt x="95" y="445"/>
                    </a:lnTo>
                    <a:lnTo>
                      <a:pt x="95" y="450"/>
                    </a:lnTo>
                    <a:lnTo>
                      <a:pt x="91" y="456"/>
                    </a:lnTo>
                    <a:lnTo>
                      <a:pt x="34" y="388"/>
                    </a:lnTo>
                    <a:lnTo>
                      <a:pt x="0" y="420"/>
                    </a:lnTo>
                    <a:lnTo>
                      <a:pt x="5" y="426"/>
                    </a:lnTo>
                    <a:lnTo>
                      <a:pt x="11" y="433"/>
                    </a:lnTo>
                    <a:lnTo>
                      <a:pt x="17" y="441"/>
                    </a:lnTo>
                    <a:lnTo>
                      <a:pt x="24" y="448"/>
                    </a:lnTo>
                    <a:lnTo>
                      <a:pt x="32" y="456"/>
                    </a:lnTo>
                    <a:lnTo>
                      <a:pt x="38" y="464"/>
                    </a:lnTo>
                    <a:lnTo>
                      <a:pt x="45" y="471"/>
                    </a:lnTo>
                    <a:lnTo>
                      <a:pt x="51" y="479"/>
                    </a:lnTo>
                    <a:lnTo>
                      <a:pt x="59" y="488"/>
                    </a:lnTo>
                    <a:lnTo>
                      <a:pt x="66" y="496"/>
                    </a:lnTo>
                    <a:lnTo>
                      <a:pt x="72" y="504"/>
                    </a:lnTo>
                    <a:lnTo>
                      <a:pt x="80" y="511"/>
                    </a:lnTo>
                    <a:lnTo>
                      <a:pt x="87" y="519"/>
                    </a:lnTo>
                    <a:lnTo>
                      <a:pt x="95" y="526"/>
                    </a:lnTo>
                    <a:lnTo>
                      <a:pt x="101" y="534"/>
                    </a:lnTo>
                    <a:lnTo>
                      <a:pt x="108" y="543"/>
                    </a:lnTo>
                    <a:lnTo>
                      <a:pt x="110" y="534"/>
                    </a:lnTo>
                    <a:lnTo>
                      <a:pt x="112" y="526"/>
                    </a:lnTo>
                    <a:lnTo>
                      <a:pt x="116" y="519"/>
                    </a:lnTo>
                    <a:lnTo>
                      <a:pt x="120" y="511"/>
                    </a:lnTo>
                    <a:lnTo>
                      <a:pt x="121" y="502"/>
                    </a:lnTo>
                    <a:lnTo>
                      <a:pt x="123" y="494"/>
                    </a:lnTo>
                    <a:lnTo>
                      <a:pt x="127" y="488"/>
                    </a:lnTo>
                    <a:lnTo>
                      <a:pt x="131" y="479"/>
                    </a:lnTo>
                    <a:lnTo>
                      <a:pt x="133" y="471"/>
                    </a:lnTo>
                    <a:lnTo>
                      <a:pt x="137" y="464"/>
                    </a:lnTo>
                    <a:lnTo>
                      <a:pt x="140" y="454"/>
                    </a:lnTo>
                    <a:lnTo>
                      <a:pt x="142" y="448"/>
                    </a:lnTo>
                    <a:lnTo>
                      <a:pt x="146" y="439"/>
                    </a:lnTo>
                    <a:lnTo>
                      <a:pt x="150" y="431"/>
                    </a:lnTo>
                    <a:lnTo>
                      <a:pt x="152" y="422"/>
                    </a:lnTo>
                    <a:lnTo>
                      <a:pt x="158" y="416"/>
                    </a:lnTo>
                    <a:lnTo>
                      <a:pt x="161" y="414"/>
                    </a:lnTo>
                    <a:lnTo>
                      <a:pt x="167" y="414"/>
                    </a:lnTo>
                    <a:lnTo>
                      <a:pt x="173" y="414"/>
                    </a:lnTo>
                    <a:lnTo>
                      <a:pt x="179" y="414"/>
                    </a:lnTo>
                    <a:lnTo>
                      <a:pt x="182" y="414"/>
                    </a:lnTo>
                    <a:lnTo>
                      <a:pt x="188" y="412"/>
                    </a:lnTo>
                    <a:lnTo>
                      <a:pt x="194" y="412"/>
                    </a:lnTo>
                    <a:lnTo>
                      <a:pt x="201" y="412"/>
                    </a:lnTo>
                    <a:lnTo>
                      <a:pt x="205" y="412"/>
                    </a:lnTo>
                    <a:lnTo>
                      <a:pt x="211" y="412"/>
                    </a:lnTo>
                    <a:lnTo>
                      <a:pt x="217" y="410"/>
                    </a:lnTo>
                    <a:lnTo>
                      <a:pt x="222" y="410"/>
                    </a:lnTo>
                    <a:lnTo>
                      <a:pt x="228" y="410"/>
                    </a:lnTo>
                    <a:lnTo>
                      <a:pt x="234" y="410"/>
                    </a:lnTo>
                    <a:lnTo>
                      <a:pt x="239" y="410"/>
                    </a:lnTo>
                    <a:lnTo>
                      <a:pt x="245" y="410"/>
                    </a:lnTo>
                    <a:lnTo>
                      <a:pt x="251" y="410"/>
                    </a:lnTo>
                    <a:lnTo>
                      <a:pt x="257" y="408"/>
                    </a:lnTo>
                    <a:lnTo>
                      <a:pt x="262" y="408"/>
                    </a:lnTo>
                    <a:lnTo>
                      <a:pt x="268" y="408"/>
                    </a:lnTo>
                    <a:lnTo>
                      <a:pt x="274" y="408"/>
                    </a:lnTo>
                    <a:lnTo>
                      <a:pt x="279" y="408"/>
                    </a:lnTo>
                    <a:lnTo>
                      <a:pt x="285" y="408"/>
                    </a:lnTo>
                    <a:lnTo>
                      <a:pt x="291" y="408"/>
                    </a:lnTo>
                    <a:lnTo>
                      <a:pt x="296" y="407"/>
                    </a:lnTo>
                    <a:lnTo>
                      <a:pt x="302" y="407"/>
                    </a:lnTo>
                    <a:lnTo>
                      <a:pt x="306" y="405"/>
                    </a:lnTo>
                    <a:lnTo>
                      <a:pt x="314" y="405"/>
                    </a:lnTo>
                    <a:lnTo>
                      <a:pt x="317" y="405"/>
                    </a:lnTo>
                    <a:lnTo>
                      <a:pt x="325" y="405"/>
                    </a:lnTo>
                    <a:lnTo>
                      <a:pt x="329" y="405"/>
                    </a:lnTo>
                    <a:lnTo>
                      <a:pt x="336" y="405"/>
                    </a:lnTo>
                    <a:lnTo>
                      <a:pt x="333" y="401"/>
                    </a:lnTo>
                    <a:lnTo>
                      <a:pt x="331" y="397"/>
                    </a:lnTo>
                    <a:lnTo>
                      <a:pt x="327" y="391"/>
                    </a:lnTo>
                    <a:lnTo>
                      <a:pt x="325" y="388"/>
                    </a:lnTo>
                    <a:lnTo>
                      <a:pt x="323" y="384"/>
                    </a:lnTo>
                    <a:lnTo>
                      <a:pt x="319" y="380"/>
                    </a:lnTo>
                    <a:lnTo>
                      <a:pt x="317" y="374"/>
                    </a:lnTo>
                    <a:lnTo>
                      <a:pt x="314" y="370"/>
                    </a:lnTo>
                    <a:lnTo>
                      <a:pt x="312" y="367"/>
                    </a:lnTo>
                    <a:lnTo>
                      <a:pt x="308" y="363"/>
                    </a:lnTo>
                    <a:lnTo>
                      <a:pt x="306" y="357"/>
                    </a:lnTo>
                    <a:lnTo>
                      <a:pt x="304" y="353"/>
                    </a:lnTo>
                    <a:lnTo>
                      <a:pt x="298" y="346"/>
                    </a:lnTo>
                    <a:lnTo>
                      <a:pt x="295" y="336"/>
                    </a:lnTo>
                    <a:lnTo>
                      <a:pt x="291" y="332"/>
                    </a:lnTo>
                    <a:lnTo>
                      <a:pt x="289" y="329"/>
                    </a:lnTo>
                    <a:lnTo>
                      <a:pt x="285" y="323"/>
                    </a:lnTo>
                    <a:lnTo>
                      <a:pt x="283" y="319"/>
                    </a:lnTo>
                    <a:lnTo>
                      <a:pt x="279" y="315"/>
                    </a:lnTo>
                    <a:lnTo>
                      <a:pt x="277" y="312"/>
                    </a:lnTo>
                    <a:lnTo>
                      <a:pt x="274" y="308"/>
                    </a:lnTo>
                    <a:lnTo>
                      <a:pt x="272" y="302"/>
                    </a:lnTo>
                    <a:lnTo>
                      <a:pt x="268" y="298"/>
                    </a:lnTo>
                    <a:lnTo>
                      <a:pt x="266" y="294"/>
                    </a:lnTo>
                    <a:lnTo>
                      <a:pt x="264" y="291"/>
                    </a:lnTo>
                    <a:lnTo>
                      <a:pt x="262" y="285"/>
                    </a:lnTo>
                    <a:lnTo>
                      <a:pt x="257" y="277"/>
                    </a:lnTo>
                    <a:lnTo>
                      <a:pt x="251" y="270"/>
                    </a:lnTo>
                    <a:lnTo>
                      <a:pt x="251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99" name="Freeform 75"/>
              <p:cNvSpPr>
                <a:spLocks/>
              </p:cNvSpPr>
              <p:nvPr/>
            </p:nvSpPr>
            <p:spPr bwMode="auto">
              <a:xfrm>
                <a:off x="2105025" y="4591050"/>
                <a:ext cx="125413" cy="146050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19" y="36"/>
                  </a:cxn>
                  <a:cxn ang="0">
                    <a:pos x="21" y="34"/>
                  </a:cxn>
                  <a:cxn ang="0">
                    <a:pos x="24" y="30"/>
                  </a:cxn>
                  <a:cxn ang="0">
                    <a:pos x="28" y="30"/>
                  </a:cxn>
                  <a:cxn ang="0">
                    <a:pos x="32" y="26"/>
                  </a:cxn>
                  <a:cxn ang="0">
                    <a:pos x="40" y="24"/>
                  </a:cxn>
                  <a:cxn ang="0">
                    <a:pos x="45" y="21"/>
                  </a:cxn>
                  <a:cxn ang="0">
                    <a:pos x="53" y="19"/>
                  </a:cxn>
                  <a:cxn ang="0">
                    <a:pos x="59" y="15"/>
                  </a:cxn>
                  <a:cxn ang="0">
                    <a:pos x="64" y="11"/>
                  </a:cxn>
                  <a:cxn ang="0">
                    <a:pos x="70" y="7"/>
                  </a:cxn>
                  <a:cxn ang="0">
                    <a:pos x="76" y="5"/>
                  </a:cxn>
                  <a:cxn ang="0">
                    <a:pos x="80" y="3"/>
                  </a:cxn>
                  <a:cxn ang="0">
                    <a:pos x="83" y="2"/>
                  </a:cxn>
                  <a:cxn ang="0">
                    <a:pos x="83" y="0"/>
                  </a:cxn>
                  <a:cxn ang="0">
                    <a:pos x="87" y="0"/>
                  </a:cxn>
                  <a:cxn ang="0">
                    <a:pos x="83" y="2"/>
                  </a:cxn>
                  <a:cxn ang="0">
                    <a:pos x="81" y="9"/>
                  </a:cxn>
                  <a:cxn ang="0">
                    <a:pos x="80" y="13"/>
                  </a:cxn>
                  <a:cxn ang="0">
                    <a:pos x="78" y="17"/>
                  </a:cxn>
                  <a:cxn ang="0">
                    <a:pos x="78" y="22"/>
                  </a:cxn>
                  <a:cxn ang="0">
                    <a:pos x="76" y="28"/>
                  </a:cxn>
                  <a:cxn ang="0">
                    <a:pos x="72" y="32"/>
                  </a:cxn>
                  <a:cxn ang="0">
                    <a:pos x="70" y="38"/>
                  </a:cxn>
                  <a:cxn ang="0">
                    <a:pos x="70" y="41"/>
                  </a:cxn>
                  <a:cxn ang="0">
                    <a:pos x="66" y="45"/>
                  </a:cxn>
                  <a:cxn ang="0">
                    <a:pos x="64" y="53"/>
                  </a:cxn>
                  <a:cxn ang="0">
                    <a:pos x="64" y="55"/>
                  </a:cxn>
                  <a:cxn ang="0">
                    <a:pos x="158" y="76"/>
                  </a:cxn>
                  <a:cxn ang="0">
                    <a:pos x="55" y="116"/>
                  </a:cxn>
                  <a:cxn ang="0">
                    <a:pos x="49" y="184"/>
                  </a:cxn>
                  <a:cxn ang="0">
                    <a:pos x="47" y="182"/>
                  </a:cxn>
                  <a:cxn ang="0">
                    <a:pos x="43" y="176"/>
                  </a:cxn>
                  <a:cxn ang="0">
                    <a:pos x="42" y="171"/>
                  </a:cxn>
                  <a:cxn ang="0">
                    <a:pos x="40" y="167"/>
                  </a:cxn>
                  <a:cxn ang="0">
                    <a:pos x="36" y="163"/>
                  </a:cxn>
                  <a:cxn ang="0">
                    <a:pos x="34" y="159"/>
                  </a:cxn>
                  <a:cxn ang="0">
                    <a:pos x="30" y="154"/>
                  </a:cxn>
                  <a:cxn ang="0">
                    <a:pos x="26" y="148"/>
                  </a:cxn>
                  <a:cxn ang="0">
                    <a:pos x="23" y="142"/>
                  </a:cxn>
                  <a:cxn ang="0">
                    <a:pos x="21" y="135"/>
                  </a:cxn>
                  <a:cxn ang="0">
                    <a:pos x="15" y="129"/>
                  </a:cxn>
                  <a:cxn ang="0">
                    <a:pos x="13" y="121"/>
                  </a:cxn>
                  <a:cxn ang="0">
                    <a:pos x="9" y="116"/>
                  </a:cxn>
                  <a:cxn ang="0">
                    <a:pos x="7" y="110"/>
                  </a:cxn>
                  <a:cxn ang="0">
                    <a:pos x="9" y="106"/>
                  </a:cxn>
                  <a:cxn ang="0">
                    <a:pos x="11" y="102"/>
                  </a:cxn>
                  <a:cxn ang="0">
                    <a:pos x="13" y="97"/>
                  </a:cxn>
                  <a:cxn ang="0">
                    <a:pos x="13" y="89"/>
                  </a:cxn>
                  <a:cxn ang="0">
                    <a:pos x="13" y="81"/>
                  </a:cxn>
                  <a:cxn ang="0">
                    <a:pos x="11" y="78"/>
                  </a:cxn>
                  <a:cxn ang="0">
                    <a:pos x="9" y="74"/>
                  </a:cxn>
                  <a:cxn ang="0">
                    <a:pos x="9" y="68"/>
                  </a:cxn>
                  <a:cxn ang="0">
                    <a:pos x="4" y="62"/>
                  </a:cxn>
                  <a:cxn ang="0">
                    <a:pos x="0" y="59"/>
                  </a:cxn>
                  <a:cxn ang="0">
                    <a:pos x="2" y="55"/>
                  </a:cxn>
                  <a:cxn ang="0">
                    <a:pos x="7" y="51"/>
                  </a:cxn>
                  <a:cxn ang="0">
                    <a:pos x="9" y="45"/>
                  </a:cxn>
                  <a:cxn ang="0">
                    <a:pos x="13" y="41"/>
                  </a:cxn>
                  <a:cxn ang="0">
                    <a:pos x="15" y="38"/>
                  </a:cxn>
                  <a:cxn ang="0">
                    <a:pos x="19" y="36"/>
                  </a:cxn>
                  <a:cxn ang="0">
                    <a:pos x="19" y="36"/>
                  </a:cxn>
                </a:cxnLst>
                <a:rect l="0" t="0" r="r" b="b"/>
                <a:pathLst>
                  <a:path w="158" h="184">
                    <a:moveTo>
                      <a:pt x="19" y="36"/>
                    </a:moveTo>
                    <a:lnTo>
                      <a:pt x="19" y="36"/>
                    </a:lnTo>
                    <a:lnTo>
                      <a:pt x="21" y="34"/>
                    </a:lnTo>
                    <a:lnTo>
                      <a:pt x="24" y="30"/>
                    </a:lnTo>
                    <a:lnTo>
                      <a:pt x="28" y="30"/>
                    </a:lnTo>
                    <a:lnTo>
                      <a:pt x="32" y="26"/>
                    </a:lnTo>
                    <a:lnTo>
                      <a:pt x="40" y="24"/>
                    </a:lnTo>
                    <a:lnTo>
                      <a:pt x="45" y="21"/>
                    </a:lnTo>
                    <a:lnTo>
                      <a:pt x="53" y="19"/>
                    </a:lnTo>
                    <a:lnTo>
                      <a:pt x="59" y="15"/>
                    </a:lnTo>
                    <a:lnTo>
                      <a:pt x="64" y="11"/>
                    </a:lnTo>
                    <a:lnTo>
                      <a:pt x="70" y="7"/>
                    </a:lnTo>
                    <a:lnTo>
                      <a:pt x="76" y="5"/>
                    </a:lnTo>
                    <a:lnTo>
                      <a:pt x="80" y="3"/>
                    </a:lnTo>
                    <a:lnTo>
                      <a:pt x="83" y="2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83" y="2"/>
                    </a:lnTo>
                    <a:lnTo>
                      <a:pt x="81" y="9"/>
                    </a:lnTo>
                    <a:lnTo>
                      <a:pt x="80" y="13"/>
                    </a:lnTo>
                    <a:lnTo>
                      <a:pt x="78" y="17"/>
                    </a:lnTo>
                    <a:lnTo>
                      <a:pt x="78" y="22"/>
                    </a:lnTo>
                    <a:lnTo>
                      <a:pt x="76" y="28"/>
                    </a:lnTo>
                    <a:lnTo>
                      <a:pt x="72" y="32"/>
                    </a:lnTo>
                    <a:lnTo>
                      <a:pt x="70" y="38"/>
                    </a:lnTo>
                    <a:lnTo>
                      <a:pt x="70" y="41"/>
                    </a:lnTo>
                    <a:lnTo>
                      <a:pt x="66" y="45"/>
                    </a:lnTo>
                    <a:lnTo>
                      <a:pt x="64" y="53"/>
                    </a:lnTo>
                    <a:lnTo>
                      <a:pt x="64" y="55"/>
                    </a:lnTo>
                    <a:lnTo>
                      <a:pt x="158" y="76"/>
                    </a:lnTo>
                    <a:lnTo>
                      <a:pt x="55" y="116"/>
                    </a:lnTo>
                    <a:lnTo>
                      <a:pt x="49" y="184"/>
                    </a:lnTo>
                    <a:lnTo>
                      <a:pt x="47" y="182"/>
                    </a:lnTo>
                    <a:lnTo>
                      <a:pt x="43" y="176"/>
                    </a:lnTo>
                    <a:lnTo>
                      <a:pt x="42" y="171"/>
                    </a:lnTo>
                    <a:lnTo>
                      <a:pt x="40" y="167"/>
                    </a:lnTo>
                    <a:lnTo>
                      <a:pt x="36" y="163"/>
                    </a:lnTo>
                    <a:lnTo>
                      <a:pt x="34" y="159"/>
                    </a:lnTo>
                    <a:lnTo>
                      <a:pt x="30" y="154"/>
                    </a:lnTo>
                    <a:lnTo>
                      <a:pt x="26" y="148"/>
                    </a:lnTo>
                    <a:lnTo>
                      <a:pt x="23" y="142"/>
                    </a:lnTo>
                    <a:lnTo>
                      <a:pt x="21" y="135"/>
                    </a:lnTo>
                    <a:lnTo>
                      <a:pt x="15" y="129"/>
                    </a:lnTo>
                    <a:lnTo>
                      <a:pt x="13" y="121"/>
                    </a:lnTo>
                    <a:lnTo>
                      <a:pt x="9" y="116"/>
                    </a:lnTo>
                    <a:lnTo>
                      <a:pt x="7" y="110"/>
                    </a:lnTo>
                    <a:lnTo>
                      <a:pt x="9" y="106"/>
                    </a:lnTo>
                    <a:lnTo>
                      <a:pt x="11" y="102"/>
                    </a:lnTo>
                    <a:lnTo>
                      <a:pt x="13" y="97"/>
                    </a:lnTo>
                    <a:lnTo>
                      <a:pt x="13" y="89"/>
                    </a:lnTo>
                    <a:lnTo>
                      <a:pt x="13" y="81"/>
                    </a:lnTo>
                    <a:lnTo>
                      <a:pt x="11" y="78"/>
                    </a:lnTo>
                    <a:lnTo>
                      <a:pt x="9" y="74"/>
                    </a:lnTo>
                    <a:lnTo>
                      <a:pt x="9" y="68"/>
                    </a:lnTo>
                    <a:lnTo>
                      <a:pt x="4" y="62"/>
                    </a:lnTo>
                    <a:lnTo>
                      <a:pt x="0" y="59"/>
                    </a:lnTo>
                    <a:lnTo>
                      <a:pt x="2" y="55"/>
                    </a:lnTo>
                    <a:lnTo>
                      <a:pt x="7" y="51"/>
                    </a:lnTo>
                    <a:lnTo>
                      <a:pt x="9" y="45"/>
                    </a:lnTo>
                    <a:lnTo>
                      <a:pt x="13" y="41"/>
                    </a:lnTo>
                    <a:lnTo>
                      <a:pt x="15" y="38"/>
                    </a:lnTo>
                    <a:lnTo>
                      <a:pt x="19" y="36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00" name="Freeform 76"/>
              <p:cNvSpPr>
                <a:spLocks/>
              </p:cNvSpPr>
              <p:nvPr/>
            </p:nvSpPr>
            <p:spPr bwMode="auto">
              <a:xfrm>
                <a:off x="1855788" y="4614863"/>
                <a:ext cx="225425" cy="5873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0"/>
                  </a:cxn>
                  <a:cxn ang="0">
                    <a:pos x="25" y="2"/>
                  </a:cxn>
                  <a:cxn ang="0">
                    <a:pos x="38" y="4"/>
                  </a:cxn>
                  <a:cxn ang="0">
                    <a:pos x="46" y="4"/>
                  </a:cxn>
                  <a:cxn ang="0">
                    <a:pos x="55" y="6"/>
                  </a:cxn>
                  <a:cxn ang="0">
                    <a:pos x="65" y="6"/>
                  </a:cxn>
                  <a:cxn ang="0">
                    <a:pos x="74" y="8"/>
                  </a:cxn>
                  <a:cxn ang="0">
                    <a:pos x="84" y="8"/>
                  </a:cxn>
                  <a:cxn ang="0">
                    <a:pos x="95" y="10"/>
                  </a:cxn>
                  <a:cxn ang="0">
                    <a:pos x="106" y="12"/>
                  </a:cxn>
                  <a:cxn ang="0">
                    <a:pos x="118" y="12"/>
                  </a:cxn>
                  <a:cxn ang="0">
                    <a:pos x="129" y="13"/>
                  </a:cxn>
                  <a:cxn ang="0">
                    <a:pos x="141" y="13"/>
                  </a:cxn>
                  <a:cxn ang="0">
                    <a:pos x="152" y="15"/>
                  </a:cxn>
                  <a:cxn ang="0">
                    <a:pos x="163" y="17"/>
                  </a:cxn>
                  <a:cxn ang="0">
                    <a:pos x="175" y="17"/>
                  </a:cxn>
                  <a:cxn ang="0">
                    <a:pos x="188" y="19"/>
                  </a:cxn>
                  <a:cxn ang="0">
                    <a:pos x="200" y="21"/>
                  </a:cxn>
                  <a:cxn ang="0">
                    <a:pos x="211" y="23"/>
                  </a:cxn>
                  <a:cxn ang="0">
                    <a:pos x="221" y="23"/>
                  </a:cxn>
                  <a:cxn ang="0">
                    <a:pos x="232" y="25"/>
                  </a:cxn>
                  <a:cxn ang="0">
                    <a:pos x="241" y="25"/>
                  </a:cxn>
                  <a:cxn ang="0">
                    <a:pos x="251" y="27"/>
                  </a:cxn>
                  <a:cxn ang="0">
                    <a:pos x="260" y="27"/>
                  </a:cxn>
                  <a:cxn ang="0">
                    <a:pos x="268" y="29"/>
                  </a:cxn>
                  <a:cxn ang="0">
                    <a:pos x="283" y="31"/>
                  </a:cxn>
                  <a:cxn ang="0">
                    <a:pos x="270" y="38"/>
                  </a:cxn>
                  <a:cxn ang="0">
                    <a:pos x="266" y="50"/>
                  </a:cxn>
                  <a:cxn ang="0">
                    <a:pos x="264" y="63"/>
                  </a:cxn>
                  <a:cxn ang="0">
                    <a:pos x="270" y="74"/>
                  </a:cxn>
                  <a:cxn ang="0">
                    <a:pos x="255" y="72"/>
                  </a:cxn>
                  <a:cxn ang="0">
                    <a:pos x="245" y="70"/>
                  </a:cxn>
                  <a:cxn ang="0">
                    <a:pos x="238" y="70"/>
                  </a:cxn>
                  <a:cxn ang="0">
                    <a:pos x="226" y="69"/>
                  </a:cxn>
                  <a:cxn ang="0">
                    <a:pos x="217" y="69"/>
                  </a:cxn>
                  <a:cxn ang="0">
                    <a:pos x="207" y="67"/>
                  </a:cxn>
                  <a:cxn ang="0">
                    <a:pos x="196" y="67"/>
                  </a:cxn>
                  <a:cxn ang="0">
                    <a:pos x="184" y="65"/>
                  </a:cxn>
                  <a:cxn ang="0">
                    <a:pos x="173" y="65"/>
                  </a:cxn>
                  <a:cxn ang="0">
                    <a:pos x="162" y="63"/>
                  </a:cxn>
                  <a:cxn ang="0">
                    <a:pos x="152" y="61"/>
                  </a:cxn>
                  <a:cxn ang="0">
                    <a:pos x="141" y="59"/>
                  </a:cxn>
                  <a:cxn ang="0">
                    <a:pos x="129" y="59"/>
                  </a:cxn>
                  <a:cxn ang="0">
                    <a:pos x="118" y="57"/>
                  </a:cxn>
                  <a:cxn ang="0">
                    <a:pos x="106" y="57"/>
                  </a:cxn>
                  <a:cxn ang="0">
                    <a:pos x="95" y="55"/>
                  </a:cxn>
                  <a:cxn ang="0">
                    <a:pos x="86" y="53"/>
                  </a:cxn>
                  <a:cxn ang="0">
                    <a:pos x="76" y="53"/>
                  </a:cxn>
                  <a:cxn ang="0">
                    <a:pos x="66" y="51"/>
                  </a:cxn>
                  <a:cxn ang="0">
                    <a:pos x="55" y="51"/>
                  </a:cxn>
                  <a:cxn ang="0">
                    <a:pos x="47" y="50"/>
                  </a:cxn>
                  <a:cxn ang="0">
                    <a:pos x="38" y="48"/>
                  </a:cxn>
                  <a:cxn ang="0">
                    <a:pos x="32" y="48"/>
                  </a:cxn>
                  <a:cxn ang="0">
                    <a:pos x="17" y="46"/>
                  </a:cxn>
                  <a:cxn ang="0">
                    <a:pos x="8" y="46"/>
                  </a:cxn>
                  <a:cxn ang="0">
                    <a:pos x="0" y="46"/>
                  </a:cxn>
                </a:cxnLst>
                <a:rect l="0" t="0" r="r" b="b"/>
                <a:pathLst>
                  <a:path w="283" h="74">
                    <a:moveTo>
                      <a:pt x="0" y="46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5" y="2"/>
                    </a:lnTo>
                    <a:lnTo>
                      <a:pt x="30" y="2"/>
                    </a:lnTo>
                    <a:lnTo>
                      <a:pt x="38" y="4"/>
                    </a:lnTo>
                    <a:lnTo>
                      <a:pt x="42" y="4"/>
                    </a:lnTo>
                    <a:lnTo>
                      <a:pt x="46" y="4"/>
                    </a:lnTo>
                    <a:lnTo>
                      <a:pt x="49" y="6"/>
                    </a:lnTo>
                    <a:lnTo>
                      <a:pt x="55" y="6"/>
                    </a:lnTo>
                    <a:lnTo>
                      <a:pt x="59" y="6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74" y="8"/>
                    </a:lnTo>
                    <a:lnTo>
                      <a:pt x="78" y="8"/>
                    </a:lnTo>
                    <a:lnTo>
                      <a:pt x="84" y="8"/>
                    </a:lnTo>
                    <a:lnTo>
                      <a:pt x="89" y="10"/>
                    </a:lnTo>
                    <a:lnTo>
                      <a:pt x="95" y="10"/>
                    </a:lnTo>
                    <a:lnTo>
                      <a:pt x="101" y="10"/>
                    </a:lnTo>
                    <a:lnTo>
                      <a:pt x="106" y="12"/>
                    </a:lnTo>
                    <a:lnTo>
                      <a:pt x="112" y="12"/>
                    </a:lnTo>
                    <a:lnTo>
                      <a:pt x="118" y="12"/>
                    </a:lnTo>
                    <a:lnTo>
                      <a:pt x="124" y="12"/>
                    </a:lnTo>
                    <a:lnTo>
                      <a:pt x="129" y="13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6" y="13"/>
                    </a:lnTo>
                    <a:lnTo>
                      <a:pt x="152" y="15"/>
                    </a:lnTo>
                    <a:lnTo>
                      <a:pt x="158" y="17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5" y="17"/>
                    </a:lnTo>
                    <a:lnTo>
                      <a:pt x="181" y="19"/>
                    </a:lnTo>
                    <a:lnTo>
                      <a:pt x="188" y="19"/>
                    </a:lnTo>
                    <a:lnTo>
                      <a:pt x="192" y="19"/>
                    </a:lnTo>
                    <a:lnTo>
                      <a:pt x="200" y="21"/>
                    </a:lnTo>
                    <a:lnTo>
                      <a:pt x="203" y="21"/>
                    </a:lnTo>
                    <a:lnTo>
                      <a:pt x="211" y="23"/>
                    </a:lnTo>
                    <a:lnTo>
                      <a:pt x="215" y="23"/>
                    </a:lnTo>
                    <a:lnTo>
                      <a:pt x="221" y="23"/>
                    </a:lnTo>
                    <a:lnTo>
                      <a:pt x="226" y="23"/>
                    </a:lnTo>
                    <a:lnTo>
                      <a:pt x="232" y="25"/>
                    </a:lnTo>
                    <a:lnTo>
                      <a:pt x="236" y="25"/>
                    </a:lnTo>
                    <a:lnTo>
                      <a:pt x="241" y="25"/>
                    </a:lnTo>
                    <a:lnTo>
                      <a:pt x="247" y="25"/>
                    </a:lnTo>
                    <a:lnTo>
                      <a:pt x="251" y="27"/>
                    </a:lnTo>
                    <a:lnTo>
                      <a:pt x="255" y="27"/>
                    </a:lnTo>
                    <a:lnTo>
                      <a:pt x="260" y="27"/>
                    </a:lnTo>
                    <a:lnTo>
                      <a:pt x="264" y="29"/>
                    </a:lnTo>
                    <a:lnTo>
                      <a:pt x="268" y="29"/>
                    </a:lnTo>
                    <a:lnTo>
                      <a:pt x="276" y="29"/>
                    </a:lnTo>
                    <a:lnTo>
                      <a:pt x="283" y="31"/>
                    </a:lnTo>
                    <a:lnTo>
                      <a:pt x="276" y="34"/>
                    </a:lnTo>
                    <a:lnTo>
                      <a:pt x="270" y="38"/>
                    </a:lnTo>
                    <a:lnTo>
                      <a:pt x="266" y="42"/>
                    </a:lnTo>
                    <a:lnTo>
                      <a:pt x="266" y="50"/>
                    </a:lnTo>
                    <a:lnTo>
                      <a:pt x="264" y="57"/>
                    </a:lnTo>
                    <a:lnTo>
                      <a:pt x="264" y="63"/>
                    </a:lnTo>
                    <a:lnTo>
                      <a:pt x="266" y="69"/>
                    </a:lnTo>
                    <a:lnTo>
                      <a:pt x="270" y="74"/>
                    </a:lnTo>
                    <a:lnTo>
                      <a:pt x="262" y="74"/>
                    </a:lnTo>
                    <a:lnTo>
                      <a:pt x="255" y="72"/>
                    </a:lnTo>
                    <a:lnTo>
                      <a:pt x="249" y="70"/>
                    </a:lnTo>
                    <a:lnTo>
                      <a:pt x="245" y="70"/>
                    </a:lnTo>
                    <a:lnTo>
                      <a:pt x="241" y="70"/>
                    </a:lnTo>
                    <a:lnTo>
                      <a:pt x="238" y="70"/>
                    </a:lnTo>
                    <a:lnTo>
                      <a:pt x="232" y="69"/>
                    </a:lnTo>
                    <a:lnTo>
                      <a:pt x="226" y="69"/>
                    </a:lnTo>
                    <a:lnTo>
                      <a:pt x="221" y="69"/>
                    </a:lnTo>
                    <a:lnTo>
                      <a:pt x="217" y="69"/>
                    </a:lnTo>
                    <a:lnTo>
                      <a:pt x="211" y="67"/>
                    </a:lnTo>
                    <a:lnTo>
                      <a:pt x="207" y="67"/>
                    </a:lnTo>
                    <a:lnTo>
                      <a:pt x="202" y="67"/>
                    </a:lnTo>
                    <a:lnTo>
                      <a:pt x="196" y="67"/>
                    </a:lnTo>
                    <a:lnTo>
                      <a:pt x="190" y="65"/>
                    </a:lnTo>
                    <a:lnTo>
                      <a:pt x="184" y="65"/>
                    </a:lnTo>
                    <a:lnTo>
                      <a:pt x="179" y="65"/>
                    </a:lnTo>
                    <a:lnTo>
                      <a:pt x="173" y="65"/>
                    </a:lnTo>
                    <a:lnTo>
                      <a:pt x="167" y="63"/>
                    </a:lnTo>
                    <a:lnTo>
                      <a:pt x="162" y="63"/>
                    </a:lnTo>
                    <a:lnTo>
                      <a:pt x="158" y="61"/>
                    </a:lnTo>
                    <a:lnTo>
                      <a:pt x="152" y="61"/>
                    </a:lnTo>
                    <a:lnTo>
                      <a:pt x="146" y="61"/>
                    </a:lnTo>
                    <a:lnTo>
                      <a:pt x="141" y="59"/>
                    </a:lnTo>
                    <a:lnTo>
                      <a:pt x="135" y="59"/>
                    </a:lnTo>
                    <a:lnTo>
                      <a:pt x="129" y="59"/>
                    </a:lnTo>
                    <a:lnTo>
                      <a:pt x="122" y="59"/>
                    </a:lnTo>
                    <a:lnTo>
                      <a:pt x="118" y="57"/>
                    </a:lnTo>
                    <a:lnTo>
                      <a:pt x="112" y="57"/>
                    </a:lnTo>
                    <a:lnTo>
                      <a:pt x="106" y="57"/>
                    </a:lnTo>
                    <a:lnTo>
                      <a:pt x="101" y="57"/>
                    </a:lnTo>
                    <a:lnTo>
                      <a:pt x="95" y="55"/>
                    </a:lnTo>
                    <a:lnTo>
                      <a:pt x="89" y="53"/>
                    </a:lnTo>
                    <a:lnTo>
                      <a:pt x="86" y="53"/>
                    </a:lnTo>
                    <a:lnTo>
                      <a:pt x="80" y="53"/>
                    </a:lnTo>
                    <a:lnTo>
                      <a:pt x="76" y="53"/>
                    </a:lnTo>
                    <a:lnTo>
                      <a:pt x="70" y="51"/>
                    </a:lnTo>
                    <a:lnTo>
                      <a:pt x="66" y="51"/>
                    </a:lnTo>
                    <a:lnTo>
                      <a:pt x="61" y="51"/>
                    </a:lnTo>
                    <a:lnTo>
                      <a:pt x="55" y="51"/>
                    </a:lnTo>
                    <a:lnTo>
                      <a:pt x="51" y="50"/>
                    </a:lnTo>
                    <a:lnTo>
                      <a:pt x="47" y="50"/>
                    </a:lnTo>
                    <a:lnTo>
                      <a:pt x="44" y="50"/>
                    </a:lnTo>
                    <a:lnTo>
                      <a:pt x="38" y="48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25" y="48"/>
                    </a:lnTo>
                    <a:lnTo>
                      <a:pt x="17" y="46"/>
                    </a:lnTo>
                    <a:lnTo>
                      <a:pt x="13" y="46"/>
                    </a:lnTo>
                    <a:lnTo>
                      <a:pt x="8" y="46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0" name="Group 49"/>
          <p:cNvGrpSpPr/>
          <p:nvPr/>
        </p:nvGrpSpPr>
        <p:grpSpPr>
          <a:xfrm>
            <a:off x="1524000" y="3200400"/>
            <a:ext cx="334962" cy="246460"/>
            <a:chOff x="4329113" y="2787650"/>
            <a:chExt cx="334962" cy="328613"/>
          </a:xfrm>
        </p:grpSpPr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4341813" y="2805113"/>
              <a:ext cx="296863" cy="2921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42" y="57"/>
                </a:cxn>
                <a:cxn ang="0">
                  <a:pos x="0" y="232"/>
                </a:cxn>
                <a:cxn ang="0">
                  <a:pos x="144" y="369"/>
                </a:cxn>
                <a:cxn ang="0">
                  <a:pos x="287" y="348"/>
                </a:cxn>
                <a:cxn ang="0">
                  <a:pos x="374" y="241"/>
                </a:cxn>
                <a:cxn ang="0">
                  <a:pos x="374" y="93"/>
                </a:cxn>
                <a:cxn ang="0">
                  <a:pos x="302" y="21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374" h="369">
                  <a:moveTo>
                    <a:pt x="190" y="0"/>
                  </a:moveTo>
                  <a:lnTo>
                    <a:pt x="42" y="57"/>
                  </a:lnTo>
                  <a:lnTo>
                    <a:pt x="0" y="232"/>
                  </a:lnTo>
                  <a:lnTo>
                    <a:pt x="144" y="369"/>
                  </a:lnTo>
                  <a:lnTo>
                    <a:pt x="287" y="348"/>
                  </a:lnTo>
                  <a:lnTo>
                    <a:pt x="374" y="241"/>
                  </a:lnTo>
                  <a:lnTo>
                    <a:pt x="374" y="93"/>
                  </a:lnTo>
                  <a:lnTo>
                    <a:pt x="302" y="21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8296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337050" y="2843213"/>
              <a:ext cx="327025" cy="273050"/>
            </a:xfrm>
            <a:custGeom>
              <a:avLst/>
              <a:gdLst/>
              <a:ahLst/>
              <a:cxnLst>
                <a:cxn ang="0">
                  <a:pos x="312" y="253"/>
                </a:cxn>
                <a:cxn ang="0">
                  <a:pos x="333" y="227"/>
                </a:cxn>
                <a:cxn ang="0">
                  <a:pos x="350" y="196"/>
                </a:cxn>
                <a:cxn ang="0">
                  <a:pos x="358" y="175"/>
                </a:cxn>
                <a:cxn ang="0">
                  <a:pos x="361" y="158"/>
                </a:cxn>
                <a:cxn ang="0">
                  <a:pos x="363" y="139"/>
                </a:cxn>
                <a:cxn ang="0">
                  <a:pos x="365" y="122"/>
                </a:cxn>
                <a:cxn ang="0">
                  <a:pos x="363" y="105"/>
                </a:cxn>
                <a:cxn ang="0">
                  <a:pos x="361" y="88"/>
                </a:cxn>
                <a:cxn ang="0">
                  <a:pos x="356" y="71"/>
                </a:cxn>
                <a:cxn ang="0">
                  <a:pos x="342" y="42"/>
                </a:cxn>
                <a:cxn ang="0">
                  <a:pos x="331" y="19"/>
                </a:cxn>
                <a:cxn ang="0">
                  <a:pos x="352" y="8"/>
                </a:cxn>
                <a:cxn ang="0">
                  <a:pos x="371" y="4"/>
                </a:cxn>
                <a:cxn ang="0">
                  <a:pos x="384" y="21"/>
                </a:cxn>
                <a:cxn ang="0">
                  <a:pos x="394" y="42"/>
                </a:cxn>
                <a:cxn ang="0">
                  <a:pos x="403" y="61"/>
                </a:cxn>
                <a:cxn ang="0">
                  <a:pos x="407" y="84"/>
                </a:cxn>
                <a:cxn ang="0">
                  <a:pos x="409" y="105"/>
                </a:cxn>
                <a:cxn ang="0">
                  <a:pos x="411" y="126"/>
                </a:cxn>
                <a:cxn ang="0">
                  <a:pos x="409" y="149"/>
                </a:cxn>
                <a:cxn ang="0">
                  <a:pos x="407" y="170"/>
                </a:cxn>
                <a:cxn ang="0">
                  <a:pos x="399" y="190"/>
                </a:cxn>
                <a:cxn ang="0">
                  <a:pos x="392" y="211"/>
                </a:cxn>
                <a:cxn ang="0">
                  <a:pos x="382" y="230"/>
                </a:cxn>
                <a:cxn ang="0">
                  <a:pos x="373" y="249"/>
                </a:cxn>
                <a:cxn ang="0">
                  <a:pos x="358" y="267"/>
                </a:cxn>
                <a:cxn ang="0">
                  <a:pos x="342" y="287"/>
                </a:cxn>
                <a:cxn ang="0">
                  <a:pos x="312" y="312"/>
                </a:cxn>
                <a:cxn ang="0">
                  <a:pos x="287" y="324"/>
                </a:cxn>
                <a:cxn ang="0">
                  <a:pos x="262" y="333"/>
                </a:cxn>
                <a:cxn ang="0">
                  <a:pos x="238" y="341"/>
                </a:cxn>
                <a:cxn ang="0">
                  <a:pos x="213" y="344"/>
                </a:cxn>
                <a:cxn ang="0">
                  <a:pos x="188" y="344"/>
                </a:cxn>
                <a:cxn ang="0">
                  <a:pos x="164" y="341"/>
                </a:cxn>
                <a:cxn ang="0">
                  <a:pos x="141" y="337"/>
                </a:cxn>
                <a:cxn ang="0">
                  <a:pos x="118" y="329"/>
                </a:cxn>
                <a:cxn ang="0">
                  <a:pos x="97" y="318"/>
                </a:cxn>
                <a:cxn ang="0">
                  <a:pos x="76" y="306"/>
                </a:cxn>
                <a:cxn ang="0">
                  <a:pos x="59" y="289"/>
                </a:cxn>
                <a:cxn ang="0">
                  <a:pos x="42" y="272"/>
                </a:cxn>
                <a:cxn ang="0">
                  <a:pos x="25" y="255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4" y="189"/>
                </a:cxn>
                <a:cxn ang="0">
                  <a:pos x="25" y="177"/>
                </a:cxn>
                <a:cxn ang="0">
                  <a:pos x="42" y="175"/>
                </a:cxn>
                <a:cxn ang="0">
                  <a:pos x="48" y="196"/>
                </a:cxn>
                <a:cxn ang="0">
                  <a:pos x="55" y="215"/>
                </a:cxn>
                <a:cxn ang="0">
                  <a:pos x="70" y="236"/>
                </a:cxn>
                <a:cxn ang="0">
                  <a:pos x="97" y="265"/>
                </a:cxn>
                <a:cxn ang="0">
                  <a:pos x="118" y="278"/>
                </a:cxn>
                <a:cxn ang="0">
                  <a:pos x="135" y="287"/>
                </a:cxn>
                <a:cxn ang="0">
                  <a:pos x="154" y="291"/>
                </a:cxn>
                <a:cxn ang="0">
                  <a:pos x="173" y="295"/>
                </a:cxn>
                <a:cxn ang="0">
                  <a:pos x="192" y="297"/>
                </a:cxn>
                <a:cxn ang="0">
                  <a:pos x="213" y="299"/>
                </a:cxn>
                <a:cxn ang="0">
                  <a:pos x="230" y="295"/>
                </a:cxn>
                <a:cxn ang="0">
                  <a:pos x="251" y="289"/>
                </a:cxn>
                <a:cxn ang="0">
                  <a:pos x="270" y="282"/>
                </a:cxn>
                <a:cxn ang="0">
                  <a:pos x="289" y="272"/>
                </a:cxn>
              </a:cxnLst>
              <a:rect l="0" t="0" r="r" b="b"/>
              <a:pathLst>
                <a:path w="413" h="344">
                  <a:moveTo>
                    <a:pt x="293" y="270"/>
                  </a:moveTo>
                  <a:lnTo>
                    <a:pt x="300" y="265"/>
                  </a:lnTo>
                  <a:lnTo>
                    <a:pt x="306" y="259"/>
                  </a:lnTo>
                  <a:lnTo>
                    <a:pt x="312" y="253"/>
                  </a:lnTo>
                  <a:lnTo>
                    <a:pt x="318" y="248"/>
                  </a:lnTo>
                  <a:lnTo>
                    <a:pt x="323" y="242"/>
                  </a:lnTo>
                  <a:lnTo>
                    <a:pt x="329" y="234"/>
                  </a:lnTo>
                  <a:lnTo>
                    <a:pt x="333" y="227"/>
                  </a:lnTo>
                  <a:lnTo>
                    <a:pt x="339" y="219"/>
                  </a:lnTo>
                  <a:lnTo>
                    <a:pt x="342" y="211"/>
                  </a:lnTo>
                  <a:lnTo>
                    <a:pt x="346" y="204"/>
                  </a:lnTo>
                  <a:lnTo>
                    <a:pt x="350" y="196"/>
                  </a:lnTo>
                  <a:lnTo>
                    <a:pt x="354" y="187"/>
                  </a:lnTo>
                  <a:lnTo>
                    <a:pt x="354" y="183"/>
                  </a:lnTo>
                  <a:lnTo>
                    <a:pt x="356" y="179"/>
                  </a:lnTo>
                  <a:lnTo>
                    <a:pt x="358" y="175"/>
                  </a:lnTo>
                  <a:lnTo>
                    <a:pt x="358" y="170"/>
                  </a:lnTo>
                  <a:lnTo>
                    <a:pt x="359" y="166"/>
                  </a:lnTo>
                  <a:lnTo>
                    <a:pt x="361" y="162"/>
                  </a:lnTo>
                  <a:lnTo>
                    <a:pt x="361" y="158"/>
                  </a:lnTo>
                  <a:lnTo>
                    <a:pt x="363" y="152"/>
                  </a:lnTo>
                  <a:lnTo>
                    <a:pt x="363" y="149"/>
                  </a:lnTo>
                  <a:lnTo>
                    <a:pt x="363" y="145"/>
                  </a:lnTo>
                  <a:lnTo>
                    <a:pt x="363" y="139"/>
                  </a:lnTo>
                  <a:lnTo>
                    <a:pt x="365" y="135"/>
                  </a:lnTo>
                  <a:lnTo>
                    <a:pt x="365" y="130"/>
                  </a:lnTo>
                  <a:lnTo>
                    <a:pt x="365" y="126"/>
                  </a:lnTo>
                  <a:lnTo>
                    <a:pt x="365" y="122"/>
                  </a:lnTo>
                  <a:lnTo>
                    <a:pt x="365" y="118"/>
                  </a:lnTo>
                  <a:lnTo>
                    <a:pt x="363" y="113"/>
                  </a:lnTo>
                  <a:lnTo>
                    <a:pt x="363" y="109"/>
                  </a:lnTo>
                  <a:lnTo>
                    <a:pt x="363" y="105"/>
                  </a:lnTo>
                  <a:lnTo>
                    <a:pt x="363" y="99"/>
                  </a:lnTo>
                  <a:lnTo>
                    <a:pt x="363" y="95"/>
                  </a:lnTo>
                  <a:lnTo>
                    <a:pt x="361" y="92"/>
                  </a:lnTo>
                  <a:lnTo>
                    <a:pt x="361" y="88"/>
                  </a:lnTo>
                  <a:lnTo>
                    <a:pt x="361" y="84"/>
                  </a:lnTo>
                  <a:lnTo>
                    <a:pt x="358" y="78"/>
                  </a:lnTo>
                  <a:lnTo>
                    <a:pt x="358" y="75"/>
                  </a:lnTo>
                  <a:lnTo>
                    <a:pt x="356" y="71"/>
                  </a:lnTo>
                  <a:lnTo>
                    <a:pt x="356" y="67"/>
                  </a:lnTo>
                  <a:lnTo>
                    <a:pt x="352" y="57"/>
                  </a:lnTo>
                  <a:lnTo>
                    <a:pt x="346" y="50"/>
                  </a:lnTo>
                  <a:lnTo>
                    <a:pt x="342" y="42"/>
                  </a:lnTo>
                  <a:lnTo>
                    <a:pt x="339" y="35"/>
                  </a:lnTo>
                  <a:lnTo>
                    <a:pt x="331" y="27"/>
                  </a:lnTo>
                  <a:lnTo>
                    <a:pt x="325" y="21"/>
                  </a:lnTo>
                  <a:lnTo>
                    <a:pt x="331" y="19"/>
                  </a:lnTo>
                  <a:lnTo>
                    <a:pt x="335" y="16"/>
                  </a:lnTo>
                  <a:lnTo>
                    <a:pt x="340" y="14"/>
                  </a:lnTo>
                  <a:lnTo>
                    <a:pt x="346" y="10"/>
                  </a:lnTo>
                  <a:lnTo>
                    <a:pt x="352" y="8"/>
                  </a:lnTo>
                  <a:lnTo>
                    <a:pt x="356" y="4"/>
                  </a:lnTo>
                  <a:lnTo>
                    <a:pt x="361" y="2"/>
                  </a:lnTo>
                  <a:lnTo>
                    <a:pt x="367" y="0"/>
                  </a:lnTo>
                  <a:lnTo>
                    <a:pt x="371" y="4"/>
                  </a:lnTo>
                  <a:lnTo>
                    <a:pt x="375" y="8"/>
                  </a:lnTo>
                  <a:lnTo>
                    <a:pt x="378" y="14"/>
                  </a:lnTo>
                  <a:lnTo>
                    <a:pt x="380" y="18"/>
                  </a:lnTo>
                  <a:lnTo>
                    <a:pt x="384" y="21"/>
                  </a:lnTo>
                  <a:lnTo>
                    <a:pt x="386" y="27"/>
                  </a:lnTo>
                  <a:lnTo>
                    <a:pt x="390" y="33"/>
                  </a:lnTo>
                  <a:lnTo>
                    <a:pt x="392" y="37"/>
                  </a:lnTo>
                  <a:lnTo>
                    <a:pt x="394" y="42"/>
                  </a:lnTo>
                  <a:lnTo>
                    <a:pt x="396" y="46"/>
                  </a:lnTo>
                  <a:lnTo>
                    <a:pt x="397" y="52"/>
                  </a:lnTo>
                  <a:lnTo>
                    <a:pt x="401" y="57"/>
                  </a:lnTo>
                  <a:lnTo>
                    <a:pt x="403" y="61"/>
                  </a:lnTo>
                  <a:lnTo>
                    <a:pt x="403" y="67"/>
                  </a:lnTo>
                  <a:lnTo>
                    <a:pt x="405" y="73"/>
                  </a:lnTo>
                  <a:lnTo>
                    <a:pt x="407" y="78"/>
                  </a:lnTo>
                  <a:lnTo>
                    <a:pt x="407" y="84"/>
                  </a:lnTo>
                  <a:lnTo>
                    <a:pt x="409" y="88"/>
                  </a:lnTo>
                  <a:lnTo>
                    <a:pt x="409" y="94"/>
                  </a:lnTo>
                  <a:lnTo>
                    <a:pt x="409" y="99"/>
                  </a:lnTo>
                  <a:lnTo>
                    <a:pt x="409" y="105"/>
                  </a:lnTo>
                  <a:lnTo>
                    <a:pt x="411" y="111"/>
                  </a:lnTo>
                  <a:lnTo>
                    <a:pt x="411" y="116"/>
                  </a:lnTo>
                  <a:lnTo>
                    <a:pt x="413" y="122"/>
                  </a:lnTo>
                  <a:lnTo>
                    <a:pt x="411" y="126"/>
                  </a:lnTo>
                  <a:lnTo>
                    <a:pt x="411" y="133"/>
                  </a:lnTo>
                  <a:lnTo>
                    <a:pt x="409" y="137"/>
                  </a:lnTo>
                  <a:lnTo>
                    <a:pt x="409" y="143"/>
                  </a:lnTo>
                  <a:lnTo>
                    <a:pt x="409" y="149"/>
                  </a:lnTo>
                  <a:lnTo>
                    <a:pt x="409" y="152"/>
                  </a:lnTo>
                  <a:lnTo>
                    <a:pt x="407" y="158"/>
                  </a:lnTo>
                  <a:lnTo>
                    <a:pt x="407" y="166"/>
                  </a:lnTo>
                  <a:lnTo>
                    <a:pt x="407" y="170"/>
                  </a:lnTo>
                  <a:lnTo>
                    <a:pt x="405" y="175"/>
                  </a:lnTo>
                  <a:lnTo>
                    <a:pt x="403" y="181"/>
                  </a:lnTo>
                  <a:lnTo>
                    <a:pt x="401" y="187"/>
                  </a:lnTo>
                  <a:lnTo>
                    <a:pt x="399" y="190"/>
                  </a:lnTo>
                  <a:lnTo>
                    <a:pt x="397" y="196"/>
                  </a:lnTo>
                  <a:lnTo>
                    <a:pt x="396" y="202"/>
                  </a:lnTo>
                  <a:lnTo>
                    <a:pt x="396" y="208"/>
                  </a:lnTo>
                  <a:lnTo>
                    <a:pt x="392" y="211"/>
                  </a:lnTo>
                  <a:lnTo>
                    <a:pt x="390" y="217"/>
                  </a:lnTo>
                  <a:lnTo>
                    <a:pt x="388" y="221"/>
                  </a:lnTo>
                  <a:lnTo>
                    <a:pt x="386" y="227"/>
                  </a:lnTo>
                  <a:lnTo>
                    <a:pt x="382" y="230"/>
                  </a:lnTo>
                  <a:lnTo>
                    <a:pt x="380" y="236"/>
                  </a:lnTo>
                  <a:lnTo>
                    <a:pt x="378" y="240"/>
                  </a:lnTo>
                  <a:lnTo>
                    <a:pt x="375" y="246"/>
                  </a:lnTo>
                  <a:lnTo>
                    <a:pt x="373" y="249"/>
                  </a:lnTo>
                  <a:lnTo>
                    <a:pt x="369" y="255"/>
                  </a:lnTo>
                  <a:lnTo>
                    <a:pt x="365" y="259"/>
                  </a:lnTo>
                  <a:lnTo>
                    <a:pt x="363" y="265"/>
                  </a:lnTo>
                  <a:lnTo>
                    <a:pt x="358" y="267"/>
                  </a:lnTo>
                  <a:lnTo>
                    <a:pt x="356" y="272"/>
                  </a:lnTo>
                  <a:lnTo>
                    <a:pt x="352" y="276"/>
                  </a:lnTo>
                  <a:lnTo>
                    <a:pt x="350" y="280"/>
                  </a:lnTo>
                  <a:lnTo>
                    <a:pt x="342" y="287"/>
                  </a:lnTo>
                  <a:lnTo>
                    <a:pt x="335" y="295"/>
                  </a:lnTo>
                  <a:lnTo>
                    <a:pt x="327" y="301"/>
                  </a:lnTo>
                  <a:lnTo>
                    <a:pt x="320" y="308"/>
                  </a:lnTo>
                  <a:lnTo>
                    <a:pt x="312" y="312"/>
                  </a:lnTo>
                  <a:lnTo>
                    <a:pt x="306" y="316"/>
                  </a:lnTo>
                  <a:lnTo>
                    <a:pt x="300" y="318"/>
                  </a:lnTo>
                  <a:lnTo>
                    <a:pt x="293" y="322"/>
                  </a:lnTo>
                  <a:lnTo>
                    <a:pt x="287" y="324"/>
                  </a:lnTo>
                  <a:lnTo>
                    <a:pt x="281" y="327"/>
                  </a:lnTo>
                  <a:lnTo>
                    <a:pt x="276" y="329"/>
                  </a:lnTo>
                  <a:lnTo>
                    <a:pt x="270" y="333"/>
                  </a:lnTo>
                  <a:lnTo>
                    <a:pt x="262" y="333"/>
                  </a:lnTo>
                  <a:lnTo>
                    <a:pt x="257" y="335"/>
                  </a:lnTo>
                  <a:lnTo>
                    <a:pt x="249" y="339"/>
                  </a:lnTo>
                  <a:lnTo>
                    <a:pt x="243" y="339"/>
                  </a:lnTo>
                  <a:lnTo>
                    <a:pt x="238" y="341"/>
                  </a:lnTo>
                  <a:lnTo>
                    <a:pt x="230" y="341"/>
                  </a:lnTo>
                  <a:lnTo>
                    <a:pt x="224" y="343"/>
                  </a:lnTo>
                  <a:lnTo>
                    <a:pt x="219" y="344"/>
                  </a:lnTo>
                  <a:lnTo>
                    <a:pt x="213" y="344"/>
                  </a:lnTo>
                  <a:lnTo>
                    <a:pt x="207" y="344"/>
                  </a:lnTo>
                  <a:lnTo>
                    <a:pt x="200" y="344"/>
                  </a:lnTo>
                  <a:lnTo>
                    <a:pt x="194" y="344"/>
                  </a:lnTo>
                  <a:lnTo>
                    <a:pt x="188" y="344"/>
                  </a:lnTo>
                  <a:lnTo>
                    <a:pt x="181" y="344"/>
                  </a:lnTo>
                  <a:lnTo>
                    <a:pt x="175" y="344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8" y="341"/>
                  </a:lnTo>
                  <a:lnTo>
                    <a:pt x="152" y="339"/>
                  </a:lnTo>
                  <a:lnTo>
                    <a:pt x="146" y="339"/>
                  </a:lnTo>
                  <a:lnTo>
                    <a:pt x="141" y="337"/>
                  </a:lnTo>
                  <a:lnTo>
                    <a:pt x="135" y="335"/>
                  </a:lnTo>
                  <a:lnTo>
                    <a:pt x="129" y="333"/>
                  </a:lnTo>
                  <a:lnTo>
                    <a:pt x="124" y="333"/>
                  </a:lnTo>
                  <a:lnTo>
                    <a:pt x="118" y="329"/>
                  </a:lnTo>
                  <a:lnTo>
                    <a:pt x="112" y="327"/>
                  </a:lnTo>
                  <a:lnTo>
                    <a:pt x="107" y="324"/>
                  </a:lnTo>
                  <a:lnTo>
                    <a:pt x="101" y="322"/>
                  </a:lnTo>
                  <a:lnTo>
                    <a:pt x="97" y="318"/>
                  </a:lnTo>
                  <a:lnTo>
                    <a:pt x="91" y="316"/>
                  </a:lnTo>
                  <a:lnTo>
                    <a:pt x="86" y="312"/>
                  </a:lnTo>
                  <a:lnTo>
                    <a:pt x="82" y="310"/>
                  </a:lnTo>
                  <a:lnTo>
                    <a:pt x="76" y="306"/>
                  </a:lnTo>
                  <a:lnTo>
                    <a:pt x="72" y="303"/>
                  </a:lnTo>
                  <a:lnTo>
                    <a:pt x="67" y="299"/>
                  </a:lnTo>
                  <a:lnTo>
                    <a:pt x="63" y="295"/>
                  </a:lnTo>
                  <a:lnTo>
                    <a:pt x="59" y="289"/>
                  </a:lnTo>
                  <a:lnTo>
                    <a:pt x="53" y="287"/>
                  </a:lnTo>
                  <a:lnTo>
                    <a:pt x="49" y="282"/>
                  </a:lnTo>
                  <a:lnTo>
                    <a:pt x="46" y="278"/>
                  </a:lnTo>
                  <a:lnTo>
                    <a:pt x="42" y="272"/>
                  </a:lnTo>
                  <a:lnTo>
                    <a:pt x="36" y="268"/>
                  </a:lnTo>
                  <a:lnTo>
                    <a:pt x="32" y="265"/>
                  </a:lnTo>
                  <a:lnTo>
                    <a:pt x="30" y="259"/>
                  </a:lnTo>
                  <a:lnTo>
                    <a:pt x="25" y="255"/>
                  </a:lnTo>
                  <a:lnTo>
                    <a:pt x="23" y="249"/>
                  </a:lnTo>
                  <a:lnTo>
                    <a:pt x="19" y="244"/>
                  </a:lnTo>
                  <a:lnTo>
                    <a:pt x="17" y="238"/>
                  </a:lnTo>
                  <a:lnTo>
                    <a:pt x="13" y="232"/>
                  </a:lnTo>
                  <a:lnTo>
                    <a:pt x="11" y="227"/>
                  </a:lnTo>
                  <a:lnTo>
                    <a:pt x="10" y="221"/>
                  </a:lnTo>
                  <a:lnTo>
                    <a:pt x="8" y="215"/>
                  </a:lnTo>
                  <a:lnTo>
                    <a:pt x="4" y="210"/>
                  </a:lnTo>
                  <a:lnTo>
                    <a:pt x="2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4" y="189"/>
                  </a:lnTo>
                  <a:lnTo>
                    <a:pt x="10" y="187"/>
                  </a:lnTo>
                  <a:lnTo>
                    <a:pt x="13" y="183"/>
                  </a:lnTo>
                  <a:lnTo>
                    <a:pt x="19" y="181"/>
                  </a:lnTo>
                  <a:lnTo>
                    <a:pt x="25" y="177"/>
                  </a:lnTo>
                  <a:lnTo>
                    <a:pt x="30" y="175"/>
                  </a:lnTo>
                  <a:lnTo>
                    <a:pt x="36" y="173"/>
                  </a:lnTo>
                  <a:lnTo>
                    <a:pt x="42" y="170"/>
                  </a:lnTo>
                  <a:lnTo>
                    <a:pt x="42" y="175"/>
                  </a:lnTo>
                  <a:lnTo>
                    <a:pt x="44" y="179"/>
                  </a:lnTo>
                  <a:lnTo>
                    <a:pt x="44" y="185"/>
                  </a:lnTo>
                  <a:lnTo>
                    <a:pt x="46" y="190"/>
                  </a:lnTo>
                  <a:lnTo>
                    <a:pt x="48" y="196"/>
                  </a:lnTo>
                  <a:lnTo>
                    <a:pt x="49" y="200"/>
                  </a:lnTo>
                  <a:lnTo>
                    <a:pt x="51" y="206"/>
                  </a:lnTo>
                  <a:lnTo>
                    <a:pt x="53" y="210"/>
                  </a:lnTo>
                  <a:lnTo>
                    <a:pt x="55" y="215"/>
                  </a:lnTo>
                  <a:lnTo>
                    <a:pt x="59" y="219"/>
                  </a:lnTo>
                  <a:lnTo>
                    <a:pt x="61" y="225"/>
                  </a:lnTo>
                  <a:lnTo>
                    <a:pt x="65" y="229"/>
                  </a:lnTo>
                  <a:lnTo>
                    <a:pt x="70" y="236"/>
                  </a:lnTo>
                  <a:lnTo>
                    <a:pt x="76" y="244"/>
                  </a:lnTo>
                  <a:lnTo>
                    <a:pt x="82" y="253"/>
                  </a:lnTo>
                  <a:lnTo>
                    <a:pt x="89" y="259"/>
                  </a:lnTo>
                  <a:lnTo>
                    <a:pt x="97" y="265"/>
                  </a:lnTo>
                  <a:lnTo>
                    <a:pt x="105" y="270"/>
                  </a:lnTo>
                  <a:lnTo>
                    <a:pt x="110" y="272"/>
                  </a:lnTo>
                  <a:lnTo>
                    <a:pt x="112" y="276"/>
                  </a:lnTo>
                  <a:lnTo>
                    <a:pt x="118" y="278"/>
                  </a:lnTo>
                  <a:lnTo>
                    <a:pt x="122" y="280"/>
                  </a:lnTo>
                  <a:lnTo>
                    <a:pt x="127" y="282"/>
                  </a:lnTo>
                  <a:lnTo>
                    <a:pt x="131" y="284"/>
                  </a:lnTo>
                  <a:lnTo>
                    <a:pt x="135" y="287"/>
                  </a:lnTo>
                  <a:lnTo>
                    <a:pt x="141" y="289"/>
                  </a:lnTo>
                  <a:lnTo>
                    <a:pt x="145" y="289"/>
                  </a:lnTo>
                  <a:lnTo>
                    <a:pt x="150" y="291"/>
                  </a:lnTo>
                  <a:lnTo>
                    <a:pt x="154" y="291"/>
                  </a:lnTo>
                  <a:lnTo>
                    <a:pt x="158" y="293"/>
                  </a:lnTo>
                  <a:lnTo>
                    <a:pt x="164" y="295"/>
                  </a:lnTo>
                  <a:lnTo>
                    <a:pt x="167" y="295"/>
                  </a:lnTo>
                  <a:lnTo>
                    <a:pt x="173" y="295"/>
                  </a:lnTo>
                  <a:lnTo>
                    <a:pt x="177" y="297"/>
                  </a:lnTo>
                  <a:lnTo>
                    <a:pt x="181" y="297"/>
                  </a:lnTo>
                  <a:lnTo>
                    <a:pt x="186" y="297"/>
                  </a:lnTo>
                  <a:lnTo>
                    <a:pt x="192" y="297"/>
                  </a:lnTo>
                  <a:lnTo>
                    <a:pt x="198" y="299"/>
                  </a:lnTo>
                  <a:lnTo>
                    <a:pt x="202" y="299"/>
                  </a:lnTo>
                  <a:lnTo>
                    <a:pt x="207" y="299"/>
                  </a:lnTo>
                  <a:lnTo>
                    <a:pt x="213" y="299"/>
                  </a:lnTo>
                  <a:lnTo>
                    <a:pt x="217" y="299"/>
                  </a:lnTo>
                  <a:lnTo>
                    <a:pt x="221" y="295"/>
                  </a:lnTo>
                  <a:lnTo>
                    <a:pt x="226" y="295"/>
                  </a:lnTo>
                  <a:lnTo>
                    <a:pt x="230" y="295"/>
                  </a:lnTo>
                  <a:lnTo>
                    <a:pt x="236" y="295"/>
                  </a:lnTo>
                  <a:lnTo>
                    <a:pt x="242" y="293"/>
                  </a:lnTo>
                  <a:lnTo>
                    <a:pt x="247" y="291"/>
                  </a:lnTo>
                  <a:lnTo>
                    <a:pt x="251" y="289"/>
                  </a:lnTo>
                  <a:lnTo>
                    <a:pt x="257" y="289"/>
                  </a:lnTo>
                  <a:lnTo>
                    <a:pt x="261" y="287"/>
                  </a:lnTo>
                  <a:lnTo>
                    <a:pt x="266" y="284"/>
                  </a:lnTo>
                  <a:lnTo>
                    <a:pt x="270" y="282"/>
                  </a:lnTo>
                  <a:lnTo>
                    <a:pt x="276" y="282"/>
                  </a:lnTo>
                  <a:lnTo>
                    <a:pt x="280" y="278"/>
                  </a:lnTo>
                  <a:lnTo>
                    <a:pt x="283" y="276"/>
                  </a:lnTo>
                  <a:lnTo>
                    <a:pt x="289" y="272"/>
                  </a:lnTo>
                  <a:lnTo>
                    <a:pt x="293" y="270"/>
                  </a:lnTo>
                  <a:lnTo>
                    <a:pt x="293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329113" y="2787650"/>
              <a:ext cx="323850" cy="238125"/>
            </a:xfrm>
            <a:custGeom>
              <a:avLst/>
              <a:gdLst/>
              <a:ahLst/>
              <a:cxnLst>
                <a:cxn ang="0">
                  <a:pos x="45" y="287"/>
                </a:cxn>
                <a:cxn ang="0">
                  <a:pos x="28" y="297"/>
                </a:cxn>
                <a:cxn ang="0">
                  <a:pos x="13" y="283"/>
                </a:cxn>
                <a:cxn ang="0">
                  <a:pos x="7" y="262"/>
                </a:cxn>
                <a:cxn ang="0">
                  <a:pos x="1" y="240"/>
                </a:cxn>
                <a:cxn ang="0">
                  <a:pos x="0" y="219"/>
                </a:cxn>
                <a:cxn ang="0">
                  <a:pos x="0" y="198"/>
                </a:cxn>
                <a:cxn ang="0">
                  <a:pos x="0" y="175"/>
                </a:cxn>
                <a:cxn ang="0">
                  <a:pos x="5" y="154"/>
                </a:cxn>
                <a:cxn ang="0">
                  <a:pos x="13" y="135"/>
                </a:cxn>
                <a:cxn ang="0">
                  <a:pos x="20" y="114"/>
                </a:cxn>
                <a:cxn ang="0">
                  <a:pos x="32" y="95"/>
                </a:cxn>
                <a:cxn ang="0">
                  <a:pos x="43" y="78"/>
                </a:cxn>
                <a:cxn ang="0">
                  <a:pos x="60" y="61"/>
                </a:cxn>
                <a:cxn ang="0">
                  <a:pos x="76" y="46"/>
                </a:cxn>
                <a:cxn ang="0">
                  <a:pos x="96" y="34"/>
                </a:cxn>
                <a:cxn ang="0">
                  <a:pos x="116" y="23"/>
                </a:cxn>
                <a:cxn ang="0">
                  <a:pos x="140" y="13"/>
                </a:cxn>
                <a:cxn ang="0">
                  <a:pos x="171" y="6"/>
                </a:cxn>
                <a:cxn ang="0">
                  <a:pos x="192" y="0"/>
                </a:cxn>
                <a:cxn ang="0">
                  <a:pos x="211" y="0"/>
                </a:cxn>
                <a:cxn ang="0">
                  <a:pos x="228" y="0"/>
                </a:cxn>
                <a:cxn ang="0">
                  <a:pos x="247" y="2"/>
                </a:cxn>
                <a:cxn ang="0">
                  <a:pos x="266" y="4"/>
                </a:cxn>
                <a:cxn ang="0">
                  <a:pos x="285" y="10"/>
                </a:cxn>
                <a:cxn ang="0">
                  <a:pos x="302" y="15"/>
                </a:cxn>
                <a:cxn ang="0">
                  <a:pos x="321" y="23"/>
                </a:cxn>
                <a:cxn ang="0">
                  <a:pos x="338" y="32"/>
                </a:cxn>
                <a:cxn ang="0">
                  <a:pos x="365" y="55"/>
                </a:cxn>
                <a:cxn ang="0">
                  <a:pos x="382" y="76"/>
                </a:cxn>
                <a:cxn ang="0">
                  <a:pos x="393" y="95"/>
                </a:cxn>
                <a:cxn ang="0">
                  <a:pos x="403" y="116"/>
                </a:cxn>
                <a:cxn ang="0">
                  <a:pos x="391" y="127"/>
                </a:cxn>
                <a:cxn ang="0">
                  <a:pos x="370" y="137"/>
                </a:cxn>
                <a:cxn ang="0">
                  <a:pos x="359" y="127"/>
                </a:cxn>
                <a:cxn ang="0">
                  <a:pos x="344" y="101"/>
                </a:cxn>
                <a:cxn ang="0">
                  <a:pos x="321" y="78"/>
                </a:cxn>
                <a:cxn ang="0">
                  <a:pos x="296" y="63"/>
                </a:cxn>
                <a:cxn ang="0">
                  <a:pos x="270" y="51"/>
                </a:cxn>
                <a:cxn ang="0">
                  <a:pos x="239" y="46"/>
                </a:cxn>
                <a:cxn ang="0">
                  <a:pos x="211" y="46"/>
                </a:cxn>
                <a:cxn ang="0">
                  <a:pos x="182" y="50"/>
                </a:cxn>
                <a:cxn ang="0">
                  <a:pos x="155" y="57"/>
                </a:cxn>
                <a:cxn ang="0">
                  <a:pos x="133" y="65"/>
                </a:cxn>
                <a:cxn ang="0">
                  <a:pos x="102" y="84"/>
                </a:cxn>
                <a:cxn ang="0">
                  <a:pos x="79" y="108"/>
                </a:cxn>
                <a:cxn ang="0">
                  <a:pos x="60" y="137"/>
                </a:cxn>
                <a:cxn ang="0">
                  <a:pos x="51" y="164"/>
                </a:cxn>
                <a:cxn ang="0">
                  <a:pos x="45" y="183"/>
                </a:cxn>
                <a:cxn ang="0">
                  <a:pos x="45" y="205"/>
                </a:cxn>
                <a:cxn ang="0">
                  <a:pos x="45" y="222"/>
                </a:cxn>
                <a:cxn ang="0">
                  <a:pos x="49" y="240"/>
                </a:cxn>
                <a:cxn ang="0">
                  <a:pos x="53" y="257"/>
                </a:cxn>
                <a:cxn ang="0">
                  <a:pos x="62" y="276"/>
                </a:cxn>
              </a:cxnLst>
              <a:rect l="0" t="0" r="r" b="b"/>
              <a:pathLst>
                <a:path w="406" h="300">
                  <a:moveTo>
                    <a:pt x="64" y="280"/>
                  </a:moveTo>
                  <a:lnTo>
                    <a:pt x="58" y="283"/>
                  </a:lnTo>
                  <a:lnTo>
                    <a:pt x="53" y="285"/>
                  </a:lnTo>
                  <a:lnTo>
                    <a:pt x="45" y="287"/>
                  </a:lnTo>
                  <a:lnTo>
                    <a:pt x="41" y="291"/>
                  </a:lnTo>
                  <a:lnTo>
                    <a:pt x="36" y="293"/>
                  </a:lnTo>
                  <a:lnTo>
                    <a:pt x="32" y="295"/>
                  </a:lnTo>
                  <a:lnTo>
                    <a:pt x="28" y="297"/>
                  </a:lnTo>
                  <a:lnTo>
                    <a:pt x="22" y="300"/>
                  </a:lnTo>
                  <a:lnTo>
                    <a:pt x="19" y="295"/>
                  </a:lnTo>
                  <a:lnTo>
                    <a:pt x="17" y="289"/>
                  </a:lnTo>
                  <a:lnTo>
                    <a:pt x="13" y="283"/>
                  </a:lnTo>
                  <a:lnTo>
                    <a:pt x="13" y="278"/>
                  </a:lnTo>
                  <a:lnTo>
                    <a:pt x="11" y="272"/>
                  </a:lnTo>
                  <a:lnTo>
                    <a:pt x="7" y="268"/>
                  </a:lnTo>
                  <a:lnTo>
                    <a:pt x="7" y="262"/>
                  </a:lnTo>
                  <a:lnTo>
                    <a:pt x="5" y="257"/>
                  </a:lnTo>
                  <a:lnTo>
                    <a:pt x="3" y="251"/>
                  </a:lnTo>
                  <a:lnTo>
                    <a:pt x="1" y="247"/>
                  </a:lnTo>
                  <a:lnTo>
                    <a:pt x="1" y="240"/>
                  </a:lnTo>
                  <a:lnTo>
                    <a:pt x="1" y="236"/>
                  </a:lnTo>
                  <a:lnTo>
                    <a:pt x="0" y="230"/>
                  </a:lnTo>
                  <a:lnTo>
                    <a:pt x="0" y="226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9"/>
                  </a:lnTo>
                  <a:lnTo>
                    <a:pt x="0" y="203"/>
                  </a:lnTo>
                  <a:lnTo>
                    <a:pt x="0" y="198"/>
                  </a:lnTo>
                  <a:lnTo>
                    <a:pt x="0" y="192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5"/>
                  </a:lnTo>
                  <a:lnTo>
                    <a:pt x="1" y="171"/>
                  </a:lnTo>
                  <a:lnTo>
                    <a:pt x="1" y="165"/>
                  </a:lnTo>
                  <a:lnTo>
                    <a:pt x="3" y="160"/>
                  </a:lnTo>
                  <a:lnTo>
                    <a:pt x="5" y="154"/>
                  </a:lnTo>
                  <a:lnTo>
                    <a:pt x="7" y="150"/>
                  </a:lnTo>
                  <a:lnTo>
                    <a:pt x="7" y="145"/>
                  </a:lnTo>
                  <a:lnTo>
                    <a:pt x="11" y="139"/>
                  </a:lnTo>
                  <a:lnTo>
                    <a:pt x="13" y="135"/>
                  </a:lnTo>
                  <a:lnTo>
                    <a:pt x="15" y="129"/>
                  </a:lnTo>
                  <a:lnTo>
                    <a:pt x="17" y="126"/>
                  </a:lnTo>
                  <a:lnTo>
                    <a:pt x="19" y="120"/>
                  </a:lnTo>
                  <a:lnTo>
                    <a:pt x="20" y="114"/>
                  </a:lnTo>
                  <a:lnTo>
                    <a:pt x="22" y="108"/>
                  </a:lnTo>
                  <a:lnTo>
                    <a:pt x="24" y="105"/>
                  </a:lnTo>
                  <a:lnTo>
                    <a:pt x="28" y="101"/>
                  </a:lnTo>
                  <a:lnTo>
                    <a:pt x="32" y="95"/>
                  </a:lnTo>
                  <a:lnTo>
                    <a:pt x="34" y="91"/>
                  </a:lnTo>
                  <a:lnTo>
                    <a:pt x="36" y="88"/>
                  </a:lnTo>
                  <a:lnTo>
                    <a:pt x="41" y="84"/>
                  </a:lnTo>
                  <a:lnTo>
                    <a:pt x="43" y="78"/>
                  </a:lnTo>
                  <a:lnTo>
                    <a:pt x="47" y="74"/>
                  </a:lnTo>
                  <a:lnTo>
                    <a:pt x="51" y="69"/>
                  </a:lnTo>
                  <a:lnTo>
                    <a:pt x="55" y="65"/>
                  </a:lnTo>
                  <a:lnTo>
                    <a:pt x="60" y="61"/>
                  </a:lnTo>
                  <a:lnTo>
                    <a:pt x="64" y="57"/>
                  </a:lnTo>
                  <a:lnTo>
                    <a:pt x="68" y="53"/>
                  </a:lnTo>
                  <a:lnTo>
                    <a:pt x="72" y="50"/>
                  </a:lnTo>
                  <a:lnTo>
                    <a:pt x="76" y="46"/>
                  </a:lnTo>
                  <a:lnTo>
                    <a:pt x="81" y="44"/>
                  </a:lnTo>
                  <a:lnTo>
                    <a:pt x="85" y="40"/>
                  </a:lnTo>
                  <a:lnTo>
                    <a:pt x="91" y="36"/>
                  </a:lnTo>
                  <a:lnTo>
                    <a:pt x="96" y="34"/>
                  </a:lnTo>
                  <a:lnTo>
                    <a:pt x="102" y="32"/>
                  </a:lnTo>
                  <a:lnTo>
                    <a:pt x="106" y="29"/>
                  </a:lnTo>
                  <a:lnTo>
                    <a:pt x="110" y="25"/>
                  </a:lnTo>
                  <a:lnTo>
                    <a:pt x="116" y="23"/>
                  </a:lnTo>
                  <a:lnTo>
                    <a:pt x="123" y="21"/>
                  </a:lnTo>
                  <a:lnTo>
                    <a:pt x="127" y="17"/>
                  </a:lnTo>
                  <a:lnTo>
                    <a:pt x="135" y="15"/>
                  </a:lnTo>
                  <a:lnTo>
                    <a:pt x="140" y="13"/>
                  </a:lnTo>
                  <a:lnTo>
                    <a:pt x="148" y="11"/>
                  </a:lnTo>
                  <a:lnTo>
                    <a:pt x="154" y="10"/>
                  </a:lnTo>
                  <a:lnTo>
                    <a:pt x="163" y="6"/>
                  </a:lnTo>
                  <a:lnTo>
                    <a:pt x="171" y="6"/>
                  </a:lnTo>
                  <a:lnTo>
                    <a:pt x="178" y="4"/>
                  </a:lnTo>
                  <a:lnTo>
                    <a:pt x="182" y="4"/>
                  </a:lnTo>
                  <a:lnTo>
                    <a:pt x="188" y="2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05" y="0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41" y="0"/>
                  </a:lnTo>
                  <a:lnTo>
                    <a:pt x="247" y="2"/>
                  </a:lnTo>
                  <a:lnTo>
                    <a:pt x="252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6" y="4"/>
                  </a:lnTo>
                  <a:lnTo>
                    <a:pt x="270" y="6"/>
                  </a:lnTo>
                  <a:lnTo>
                    <a:pt x="275" y="6"/>
                  </a:lnTo>
                  <a:lnTo>
                    <a:pt x="279" y="10"/>
                  </a:lnTo>
                  <a:lnTo>
                    <a:pt x="285" y="10"/>
                  </a:lnTo>
                  <a:lnTo>
                    <a:pt x="290" y="11"/>
                  </a:lnTo>
                  <a:lnTo>
                    <a:pt x="292" y="11"/>
                  </a:lnTo>
                  <a:lnTo>
                    <a:pt x="298" y="13"/>
                  </a:lnTo>
                  <a:lnTo>
                    <a:pt x="302" y="15"/>
                  </a:lnTo>
                  <a:lnTo>
                    <a:pt x="308" y="17"/>
                  </a:lnTo>
                  <a:lnTo>
                    <a:pt x="311" y="19"/>
                  </a:lnTo>
                  <a:lnTo>
                    <a:pt x="315" y="21"/>
                  </a:lnTo>
                  <a:lnTo>
                    <a:pt x="321" y="23"/>
                  </a:lnTo>
                  <a:lnTo>
                    <a:pt x="325" y="27"/>
                  </a:lnTo>
                  <a:lnTo>
                    <a:pt x="329" y="29"/>
                  </a:lnTo>
                  <a:lnTo>
                    <a:pt x="332" y="30"/>
                  </a:lnTo>
                  <a:lnTo>
                    <a:pt x="338" y="32"/>
                  </a:lnTo>
                  <a:lnTo>
                    <a:pt x="342" y="36"/>
                  </a:lnTo>
                  <a:lnTo>
                    <a:pt x="349" y="42"/>
                  </a:lnTo>
                  <a:lnTo>
                    <a:pt x="359" y="50"/>
                  </a:lnTo>
                  <a:lnTo>
                    <a:pt x="365" y="55"/>
                  </a:lnTo>
                  <a:lnTo>
                    <a:pt x="372" y="63"/>
                  </a:lnTo>
                  <a:lnTo>
                    <a:pt x="374" y="67"/>
                  </a:lnTo>
                  <a:lnTo>
                    <a:pt x="378" y="72"/>
                  </a:lnTo>
                  <a:lnTo>
                    <a:pt x="382" y="76"/>
                  </a:lnTo>
                  <a:lnTo>
                    <a:pt x="384" y="80"/>
                  </a:lnTo>
                  <a:lnTo>
                    <a:pt x="387" y="86"/>
                  </a:lnTo>
                  <a:lnTo>
                    <a:pt x="389" y="89"/>
                  </a:lnTo>
                  <a:lnTo>
                    <a:pt x="393" y="95"/>
                  </a:lnTo>
                  <a:lnTo>
                    <a:pt x="395" y="99"/>
                  </a:lnTo>
                  <a:lnTo>
                    <a:pt x="399" y="105"/>
                  </a:lnTo>
                  <a:lnTo>
                    <a:pt x="401" y="110"/>
                  </a:lnTo>
                  <a:lnTo>
                    <a:pt x="403" y="116"/>
                  </a:lnTo>
                  <a:lnTo>
                    <a:pt x="406" y="122"/>
                  </a:lnTo>
                  <a:lnTo>
                    <a:pt x="401" y="124"/>
                  </a:lnTo>
                  <a:lnTo>
                    <a:pt x="395" y="126"/>
                  </a:lnTo>
                  <a:lnTo>
                    <a:pt x="391" y="127"/>
                  </a:lnTo>
                  <a:lnTo>
                    <a:pt x="387" y="129"/>
                  </a:lnTo>
                  <a:lnTo>
                    <a:pt x="382" y="131"/>
                  </a:lnTo>
                  <a:lnTo>
                    <a:pt x="376" y="135"/>
                  </a:lnTo>
                  <a:lnTo>
                    <a:pt x="370" y="137"/>
                  </a:lnTo>
                  <a:lnTo>
                    <a:pt x="365" y="141"/>
                  </a:lnTo>
                  <a:lnTo>
                    <a:pt x="363" y="137"/>
                  </a:lnTo>
                  <a:lnTo>
                    <a:pt x="361" y="131"/>
                  </a:lnTo>
                  <a:lnTo>
                    <a:pt x="359" y="127"/>
                  </a:lnTo>
                  <a:lnTo>
                    <a:pt x="357" y="124"/>
                  </a:lnTo>
                  <a:lnTo>
                    <a:pt x="353" y="116"/>
                  </a:lnTo>
                  <a:lnTo>
                    <a:pt x="349" y="108"/>
                  </a:lnTo>
                  <a:lnTo>
                    <a:pt x="344" y="101"/>
                  </a:lnTo>
                  <a:lnTo>
                    <a:pt x="338" y="95"/>
                  </a:lnTo>
                  <a:lnTo>
                    <a:pt x="332" y="89"/>
                  </a:lnTo>
                  <a:lnTo>
                    <a:pt x="329" y="84"/>
                  </a:lnTo>
                  <a:lnTo>
                    <a:pt x="321" y="78"/>
                  </a:lnTo>
                  <a:lnTo>
                    <a:pt x="315" y="74"/>
                  </a:lnTo>
                  <a:lnTo>
                    <a:pt x="309" y="69"/>
                  </a:lnTo>
                  <a:lnTo>
                    <a:pt x="304" y="67"/>
                  </a:lnTo>
                  <a:lnTo>
                    <a:pt x="296" y="63"/>
                  </a:lnTo>
                  <a:lnTo>
                    <a:pt x="290" y="59"/>
                  </a:lnTo>
                  <a:lnTo>
                    <a:pt x="285" y="57"/>
                  </a:lnTo>
                  <a:lnTo>
                    <a:pt x="277" y="55"/>
                  </a:lnTo>
                  <a:lnTo>
                    <a:pt x="270" y="51"/>
                  </a:lnTo>
                  <a:lnTo>
                    <a:pt x="262" y="50"/>
                  </a:lnTo>
                  <a:lnTo>
                    <a:pt x="254" y="50"/>
                  </a:lnTo>
                  <a:lnTo>
                    <a:pt x="247" y="48"/>
                  </a:lnTo>
                  <a:lnTo>
                    <a:pt x="239" y="46"/>
                  </a:lnTo>
                  <a:lnTo>
                    <a:pt x="233" y="46"/>
                  </a:lnTo>
                  <a:lnTo>
                    <a:pt x="226" y="46"/>
                  </a:lnTo>
                  <a:lnTo>
                    <a:pt x="218" y="46"/>
                  </a:lnTo>
                  <a:lnTo>
                    <a:pt x="211" y="46"/>
                  </a:lnTo>
                  <a:lnTo>
                    <a:pt x="203" y="46"/>
                  </a:lnTo>
                  <a:lnTo>
                    <a:pt x="195" y="48"/>
                  </a:lnTo>
                  <a:lnTo>
                    <a:pt x="188" y="50"/>
                  </a:lnTo>
                  <a:lnTo>
                    <a:pt x="182" y="50"/>
                  </a:lnTo>
                  <a:lnTo>
                    <a:pt x="174" y="51"/>
                  </a:lnTo>
                  <a:lnTo>
                    <a:pt x="167" y="53"/>
                  </a:lnTo>
                  <a:lnTo>
                    <a:pt x="159" y="55"/>
                  </a:lnTo>
                  <a:lnTo>
                    <a:pt x="155" y="57"/>
                  </a:lnTo>
                  <a:lnTo>
                    <a:pt x="150" y="57"/>
                  </a:lnTo>
                  <a:lnTo>
                    <a:pt x="146" y="61"/>
                  </a:lnTo>
                  <a:lnTo>
                    <a:pt x="142" y="63"/>
                  </a:lnTo>
                  <a:lnTo>
                    <a:pt x="133" y="65"/>
                  </a:lnTo>
                  <a:lnTo>
                    <a:pt x="125" y="69"/>
                  </a:lnTo>
                  <a:lnTo>
                    <a:pt x="116" y="74"/>
                  </a:lnTo>
                  <a:lnTo>
                    <a:pt x="110" y="78"/>
                  </a:lnTo>
                  <a:lnTo>
                    <a:pt x="102" y="84"/>
                  </a:lnTo>
                  <a:lnTo>
                    <a:pt x="96" y="89"/>
                  </a:lnTo>
                  <a:lnTo>
                    <a:pt x="91" y="95"/>
                  </a:lnTo>
                  <a:lnTo>
                    <a:pt x="85" y="103"/>
                  </a:lnTo>
                  <a:lnTo>
                    <a:pt x="79" y="108"/>
                  </a:lnTo>
                  <a:lnTo>
                    <a:pt x="74" y="114"/>
                  </a:lnTo>
                  <a:lnTo>
                    <a:pt x="70" y="122"/>
                  </a:lnTo>
                  <a:lnTo>
                    <a:pt x="64" y="129"/>
                  </a:lnTo>
                  <a:lnTo>
                    <a:pt x="60" y="137"/>
                  </a:lnTo>
                  <a:lnTo>
                    <a:pt x="58" y="145"/>
                  </a:lnTo>
                  <a:lnTo>
                    <a:pt x="55" y="152"/>
                  </a:lnTo>
                  <a:lnTo>
                    <a:pt x="53" y="160"/>
                  </a:lnTo>
                  <a:lnTo>
                    <a:pt x="51" y="164"/>
                  </a:lnTo>
                  <a:lnTo>
                    <a:pt x="51" y="167"/>
                  </a:lnTo>
                  <a:lnTo>
                    <a:pt x="47" y="171"/>
                  </a:lnTo>
                  <a:lnTo>
                    <a:pt x="47" y="177"/>
                  </a:lnTo>
                  <a:lnTo>
                    <a:pt x="45" y="183"/>
                  </a:lnTo>
                  <a:lnTo>
                    <a:pt x="45" y="192"/>
                  </a:lnTo>
                  <a:lnTo>
                    <a:pt x="45" y="196"/>
                  </a:lnTo>
                  <a:lnTo>
                    <a:pt x="45" y="200"/>
                  </a:lnTo>
                  <a:lnTo>
                    <a:pt x="45" y="205"/>
                  </a:lnTo>
                  <a:lnTo>
                    <a:pt x="45" y="209"/>
                  </a:lnTo>
                  <a:lnTo>
                    <a:pt x="45" y="215"/>
                  </a:lnTo>
                  <a:lnTo>
                    <a:pt x="45" y="219"/>
                  </a:lnTo>
                  <a:lnTo>
                    <a:pt x="45" y="222"/>
                  </a:lnTo>
                  <a:lnTo>
                    <a:pt x="47" y="226"/>
                  </a:lnTo>
                  <a:lnTo>
                    <a:pt x="47" y="230"/>
                  </a:lnTo>
                  <a:lnTo>
                    <a:pt x="47" y="236"/>
                  </a:lnTo>
                  <a:lnTo>
                    <a:pt x="49" y="240"/>
                  </a:lnTo>
                  <a:lnTo>
                    <a:pt x="51" y="245"/>
                  </a:lnTo>
                  <a:lnTo>
                    <a:pt x="51" y="249"/>
                  </a:lnTo>
                  <a:lnTo>
                    <a:pt x="53" y="253"/>
                  </a:lnTo>
                  <a:lnTo>
                    <a:pt x="53" y="257"/>
                  </a:lnTo>
                  <a:lnTo>
                    <a:pt x="57" y="262"/>
                  </a:lnTo>
                  <a:lnTo>
                    <a:pt x="58" y="266"/>
                  </a:lnTo>
                  <a:lnTo>
                    <a:pt x="58" y="272"/>
                  </a:lnTo>
                  <a:lnTo>
                    <a:pt x="62" y="276"/>
                  </a:lnTo>
                  <a:lnTo>
                    <a:pt x="64" y="280"/>
                  </a:lnTo>
                  <a:lnTo>
                    <a:pt x="64" y="2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4337050" y="2868613"/>
              <a:ext cx="249238" cy="225425"/>
            </a:xfrm>
            <a:custGeom>
              <a:avLst/>
              <a:gdLst/>
              <a:ahLst/>
              <a:cxnLst>
                <a:cxn ang="0">
                  <a:pos x="30" y="68"/>
                </a:cxn>
                <a:cxn ang="0">
                  <a:pos x="207" y="0"/>
                </a:cxn>
                <a:cxn ang="0">
                  <a:pos x="40" y="159"/>
                </a:cxn>
                <a:cxn ang="0">
                  <a:pos x="272" y="53"/>
                </a:cxn>
                <a:cxn ang="0">
                  <a:pos x="93" y="234"/>
                </a:cxn>
                <a:cxn ang="0">
                  <a:pos x="314" y="127"/>
                </a:cxn>
                <a:cxn ang="0">
                  <a:pos x="158" y="285"/>
                </a:cxn>
                <a:cxn ang="0">
                  <a:pos x="61" y="234"/>
                </a:cxn>
                <a:cxn ang="0">
                  <a:pos x="0" y="157"/>
                </a:cxn>
                <a:cxn ang="0">
                  <a:pos x="30" y="68"/>
                </a:cxn>
                <a:cxn ang="0">
                  <a:pos x="30" y="68"/>
                </a:cxn>
              </a:cxnLst>
              <a:rect l="0" t="0" r="r" b="b"/>
              <a:pathLst>
                <a:path w="314" h="285">
                  <a:moveTo>
                    <a:pt x="30" y="68"/>
                  </a:moveTo>
                  <a:lnTo>
                    <a:pt x="207" y="0"/>
                  </a:lnTo>
                  <a:lnTo>
                    <a:pt x="40" y="159"/>
                  </a:lnTo>
                  <a:lnTo>
                    <a:pt x="272" y="53"/>
                  </a:lnTo>
                  <a:lnTo>
                    <a:pt x="93" y="234"/>
                  </a:lnTo>
                  <a:lnTo>
                    <a:pt x="314" y="127"/>
                  </a:lnTo>
                  <a:lnTo>
                    <a:pt x="158" y="285"/>
                  </a:lnTo>
                  <a:lnTo>
                    <a:pt x="61" y="234"/>
                  </a:lnTo>
                  <a:lnTo>
                    <a:pt x="0" y="157"/>
                  </a:lnTo>
                  <a:lnTo>
                    <a:pt x="30" y="68"/>
                  </a:lnTo>
                  <a:lnTo>
                    <a:pt x="3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3" name="Freeform 92"/>
          <p:cNvSpPr/>
          <p:nvPr/>
        </p:nvSpPr>
        <p:spPr>
          <a:xfrm>
            <a:off x="1752601" y="2114550"/>
            <a:ext cx="6498771" cy="1775244"/>
          </a:xfrm>
          <a:custGeom>
            <a:avLst/>
            <a:gdLst>
              <a:gd name="connsiteX0" fmla="*/ 0 w 7184571"/>
              <a:gd name="connsiteY0" fmla="*/ 2393043 h 2806700"/>
              <a:gd name="connsiteX1" fmla="*/ 2808514 w 7184571"/>
              <a:gd name="connsiteY1" fmla="*/ 324757 h 2806700"/>
              <a:gd name="connsiteX2" fmla="*/ 4746171 w 7184571"/>
              <a:gd name="connsiteY2" fmla="*/ 444500 h 2806700"/>
              <a:gd name="connsiteX3" fmla="*/ 7184571 w 7184571"/>
              <a:gd name="connsiteY3" fmla="*/ 2806700 h 2806700"/>
              <a:gd name="connsiteX0" fmla="*/ 0 w 7184571"/>
              <a:gd name="connsiteY0" fmla="*/ 2314726 h 2728383"/>
              <a:gd name="connsiteX1" fmla="*/ 2819400 w 7184571"/>
              <a:gd name="connsiteY1" fmla="*/ 531283 h 2728383"/>
              <a:gd name="connsiteX2" fmla="*/ 4746171 w 7184571"/>
              <a:gd name="connsiteY2" fmla="*/ 366183 h 2728383"/>
              <a:gd name="connsiteX3" fmla="*/ 7184571 w 7184571"/>
              <a:gd name="connsiteY3" fmla="*/ 2728383 h 2728383"/>
              <a:gd name="connsiteX0" fmla="*/ 0 w 7184571"/>
              <a:gd name="connsiteY0" fmla="*/ 2225826 h 2639483"/>
              <a:gd name="connsiteX1" fmla="*/ 2819400 w 7184571"/>
              <a:gd name="connsiteY1" fmla="*/ 442383 h 2639483"/>
              <a:gd name="connsiteX2" fmla="*/ 4648200 w 7184571"/>
              <a:gd name="connsiteY2" fmla="*/ 366183 h 2639483"/>
              <a:gd name="connsiteX3" fmla="*/ 7184571 w 7184571"/>
              <a:gd name="connsiteY3" fmla="*/ 2639483 h 2639483"/>
              <a:gd name="connsiteX0" fmla="*/ 0 w 7184571"/>
              <a:gd name="connsiteY0" fmla="*/ 2093383 h 2507040"/>
              <a:gd name="connsiteX1" fmla="*/ 2819400 w 7184571"/>
              <a:gd name="connsiteY1" fmla="*/ 309940 h 2507040"/>
              <a:gd name="connsiteX2" fmla="*/ 4648200 w 7184571"/>
              <a:gd name="connsiteY2" fmla="*/ 233740 h 2507040"/>
              <a:gd name="connsiteX3" fmla="*/ 7184571 w 7184571"/>
              <a:gd name="connsiteY3" fmla="*/ 2507040 h 2507040"/>
              <a:gd name="connsiteX0" fmla="*/ 0 w 6498771"/>
              <a:gd name="connsiteY0" fmla="*/ 1612899 h 2438400"/>
              <a:gd name="connsiteX1" fmla="*/ 2133600 w 6498771"/>
              <a:gd name="connsiteY1" fmla="*/ 241300 h 2438400"/>
              <a:gd name="connsiteX2" fmla="*/ 3962400 w 6498771"/>
              <a:gd name="connsiteY2" fmla="*/ 165100 h 2438400"/>
              <a:gd name="connsiteX3" fmla="*/ 6498771 w 6498771"/>
              <a:gd name="connsiteY3" fmla="*/ 2438400 h 2438400"/>
              <a:gd name="connsiteX0" fmla="*/ 0 w 6498771"/>
              <a:gd name="connsiteY0" fmla="*/ 1612899 h 2438400"/>
              <a:gd name="connsiteX1" fmla="*/ 2133600 w 6498771"/>
              <a:gd name="connsiteY1" fmla="*/ 241300 h 2438400"/>
              <a:gd name="connsiteX2" fmla="*/ 3962400 w 6498771"/>
              <a:gd name="connsiteY2" fmla="*/ 165100 h 2438400"/>
              <a:gd name="connsiteX3" fmla="*/ 6498771 w 6498771"/>
              <a:gd name="connsiteY3" fmla="*/ 2438400 h 2438400"/>
              <a:gd name="connsiteX0" fmla="*/ 0 w 6498771"/>
              <a:gd name="connsiteY0" fmla="*/ 1600199 h 2425700"/>
              <a:gd name="connsiteX1" fmla="*/ 2133600 w 6498771"/>
              <a:gd name="connsiteY1" fmla="*/ 228600 h 2425700"/>
              <a:gd name="connsiteX2" fmla="*/ 3962400 w 6498771"/>
              <a:gd name="connsiteY2" fmla="*/ 228599 h 2425700"/>
              <a:gd name="connsiteX3" fmla="*/ 6498771 w 6498771"/>
              <a:gd name="connsiteY3" fmla="*/ 2425700 h 2425700"/>
              <a:gd name="connsiteX0" fmla="*/ 0 w 6498771"/>
              <a:gd name="connsiteY0" fmla="*/ 1600199 h 2425700"/>
              <a:gd name="connsiteX1" fmla="*/ 2133600 w 6498771"/>
              <a:gd name="connsiteY1" fmla="*/ 228600 h 2425700"/>
              <a:gd name="connsiteX2" fmla="*/ 3962400 w 6498771"/>
              <a:gd name="connsiteY2" fmla="*/ 228599 h 2425700"/>
              <a:gd name="connsiteX3" fmla="*/ 6498771 w 6498771"/>
              <a:gd name="connsiteY3" fmla="*/ 2425700 h 2425700"/>
              <a:gd name="connsiteX0" fmla="*/ 0 w 6498771"/>
              <a:gd name="connsiteY0" fmla="*/ 1600199 h 2425700"/>
              <a:gd name="connsiteX1" fmla="*/ 2133600 w 6498771"/>
              <a:gd name="connsiteY1" fmla="*/ 228600 h 2425700"/>
              <a:gd name="connsiteX2" fmla="*/ 3962400 w 6498771"/>
              <a:gd name="connsiteY2" fmla="*/ 228599 h 2425700"/>
              <a:gd name="connsiteX3" fmla="*/ 6498771 w 6498771"/>
              <a:gd name="connsiteY3" fmla="*/ 2425700 h 2425700"/>
              <a:gd name="connsiteX0" fmla="*/ 0 w 6498771"/>
              <a:gd name="connsiteY0" fmla="*/ 1761558 h 2587059"/>
              <a:gd name="connsiteX1" fmla="*/ 2133600 w 6498771"/>
              <a:gd name="connsiteY1" fmla="*/ 389959 h 2587059"/>
              <a:gd name="connsiteX2" fmla="*/ 2905354 w 6498771"/>
              <a:gd name="connsiteY2" fmla="*/ 247313 h 2587059"/>
              <a:gd name="connsiteX3" fmla="*/ 3962400 w 6498771"/>
              <a:gd name="connsiteY3" fmla="*/ 389958 h 2587059"/>
              <a:gd name="connsiteX4" fmla="*/ 6498771 w 6498771"/>
              <a:gd name="connsiteY4" fmla="*/ 2587059 h 2587059"/>
              <a:gd name="connsiteX0" fmla="*/ 0 w 6498771"/>
              <a:gd name="connsiteY0" fmla="*/ 1761558 h 2587059"/>
              <a:gd name="connsiteX1" fmla="*/ 2133600 w 6498771"/>
              <a:gd name="connsiteY1" fmla="*/ 389959 h 2587059"/>
              <a:gd name="connsiteX2" fmla="*/ 2905354 w 6498771"/>
              <a:gd name="connsiteY2" fmla="*/ 247313 h 2587059"/>
              <a:gd name="connsiteX3" fmla="*/ 3962400 w 6498771"/>
              <a:gd name="connsiteY3" fmla="*/ 389958 h 2587059"/>
              <a:gd name="connsiteX4" fmla="*/ 6498771 w 6498771"/>
              <a:gd name="connsiteY4" fmla="*/ 2587059 h 2587059"/>
              <a:gd name="connsiteX0" fmla="*/ 0 w 6498771"/>
              <a:gd name="connsiteY0" fmla="*/ 1623973 h 2449474"/>
              <a:gd name="connsiteX1" fmla="*/ 2133600 w 6498771"/>
              <a:gd name="connsiteY1" fmla="*/ 252374 h 2449474"/>
              <a:gd name="connsiteX2" fmla="*/ 2905354 w 6498771"/>
              <a:gd name="connsiteY2" fmla="*/ 109728 h 2449474"/>
              <a:gd name="connsiteX3" fmla="*/ 4191000 w 6498771"/>
              <a:gd name="connsiteY3" fmla="*/ 480975 h 2449474"/>
              <a:gd name="connsiteX4" fmla="*/ 6498771 w 6498771"/>
              <a:gd name="connsiteY4" fmla="*/ 2449474 h 2449474"/>
              <a:gd name="connsiteX0" fmla="*/ 0 w 6498771"/>
              <a:gd name="connsiteY0" fmla="*/ 1532956 h 2358457"/>
              <a:gd name="connsiteX1" fmla="*/ 2133600 w 6498771"/>
              <a:gd name="connsiteY1" fmla="*/ 161357 h 2358457"/>
              <a:gd name="connsiteX2" fmla="*/ 2905354 w 6498771"/>
              <a:gd name="connsiteY2" fmla="*/ 18711 h 2358457"/>
              <a:gd name="connsiteX3" fmla="*/ 4191000 w 6498771"/>
              <a:gd name="connsiteY3" fmla="*/ 389958 h 2358457"/>
              <a:gd name="connsiteX4" fmla="*/ 6498771 w 6498771"/>
              <a:gd name="connsiteY4" fmla="*/ 2358457 h 2358457"/>
              <a:gd name="connsiteX0" fmla="*/ 0 w 6498771"/>
              <a:gd name="connsiteY0" fmla="*/ 1542710 h 2368211"/>
              <a:gd name="connsiteX1" fmla="*/ 2133600 w 6498771"/>
              <a:gd name="connsiteY1" fmla="*/ 171111 h 2368211"/>
              <a:gd name="connsiteX2" fmla="*/ 2905354 w 6498771"/>
              <a:gd name="connsiteY2" fmla="*/ 28465 h 2368211"/>
              <a:gd name="connsiteX3" fmla="*/ 4228186 w 6498771"/>
              <a:gd name="connsiteY3" fmla="*/ 389958 h 2368211"/>
              <a:gd name="connsiteX4" fmla="*/ 6498771 w 6498771"/>
              <a:gd name="connsiteY4" fmla="*/ 2368211 h 2368211"/>
              <a:gd name="connsiteX0" fmla="*/ 0 w 6498771"/>
              <a:gd name="connsiteY0" fmla="*/ 1579286 h 2404787"/>
              <a:gd name="connsiteX1" fmla="*/ 2133600 w 6498771"/>
              <a:gd name="connsiteY1" fmla="*/ 207687 h 2404787"/>
              <a:gd name="connsiteX2" fmla="*/ 2905354 w 6498771"/>
              <a:gd name="connsiteY2" fmla="*/ 65041 h 2404787"/>
              <a:gd name="connsiteX3" fmla="*/ 4272077 w 6498771"/>
              <a:gd name="connsiteY3" fmla="*/ 389958 h 2404787"/>
              <a:gd name="connsiteX4" fmla="*/ 6498771 w 6498771"/>
              <a:gd name="connsiteY4" fmla="*/ 2404787 h 2404787"/>
              <a:gd name="connsiteX0" fmla="*/ 0 w 6498771"/>
              <a:gd name="connsiteY0" fmla="*/ 1579286 h 2404787"/>
              <a:gd name="connsiteX1" fmla="*/ 2133600 w 6498771"/>
              <a:gd name="connsiteY1" fmla="*/ 207687 h 2404787"/>
              <a:gd name="connsiteX2" fmla="*/ 2905354 w 6498771"/>
              <a:gd name="connsiteY2" fmla="*/ 65041 h 2404787"/>
              <a:gd name="connsiteX3" fmla="*/ 4272077 w 6498771"/>
              <a:gd name="connsiteY3" fmla="*/ 389958 h 2404787"/>
              <a:gd name="connsiteX4" fmla="*/ 6498771 w 6498771"/>
              <a:gd name="connsiteY4" fmla="*/ 2404787 h 2404787"/>
              <a:gd name="connsiteX0" fmla="*/ 0 w 6498771"/>
              <a:gd name="connsiteY0" fmla="*/ 1541491 h 2366992"/>
              <a:gd name="connsiteX1" fmla="*/ 2133600 w 6498771"/>
              <a:gd name="connsiteY1" fmla="*/ 169892 h 2366992"/>
              <a:gd name="connsiteX2" fmla="*/ 2905354 w 6498771"/>
              <a:gd name="connsiteY2" fmla="*/ 27246 h 2366992"/>
              <a:gd name="connsiteX3" fmla="*/ 4272077 w 6498771"/>
              <a:gd name="connsiteY3" fmla="*/ 352163 h 2366992"/>
              <a:gd name="connsiteX4" fmla="*/ 6498771 w 6498771"/>
              <a:gd name="connsiteY4" fmla="*/ 2366992 h 236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771" h="2366992">
                <a:moveTo>
                  <a:pt x="0" y="1541491"/>
                </a:moveTo>
                <a:cubicBezTo>
                  <a:pt x="1133101" y="773968"/>
                  <a:pt x="1473200" y="398492"/>
                  <a:pt x="2133600" y="169892"/>
                </a:cubicBezTo>
                <a:cubicBezTo>
                  <a:pt x="2651354" y="43096"/>
                  <a:pt x="2600554" y="27246"/>
                  <a:pt x="2905354" y="27246"/>
                </a:cubicBezTo>
                <a:cubicBezTo>
                  <a:pt x="3266237" y="66260"/>
                  <a:pt x="3673174" y="0"/>
                  <a:pt x="4272077" y="352163"/>
                </a:cubicBezTo>
                <a:cubicBezTo>
                  <a:pt x="5169074" y="862212"/>
                  <a:pt x="6017985" y="1891649"/>
                  <a:pt x="6498771" y="2366992"/>
                </a:cubicBezTo>
              </a:path>
            </a:pathLst>
          </a:custGeom>
          <a:ln w="317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le 93"/>
          <p:cNvSpPr/>
          <p:nvPr/>
        </p:nvSpPr>
        <p:spPr>
          <a:xfrm>
            <a:off x="685800" y="971550"/>
            <a:ext cx="7467600" cy="1143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How is the cannon ball path calculated?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By an equation (“continuous”)? 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By little steps, each based on last step (“discrete”)? 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8263 -0.17268 C 0.221 -0.2118 0.27829 -0.23333 0.33802 -0.23333 C 0.4059 -0.23333 0.46059 -0.2118 0.49895 -0.17268 L 0.5592 -0.10486 L 0.721 0.11436 " pathEditMode="relative" rAng="0" ptsTypes="FffFAF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0" y="-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3" grpId="0" animBg="1"/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55626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Discrete (vs. continuous):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400" dirty="0" smtClean="0"/>
              <a:t>We could use a “continuous” math (aka “an equation”) to calculate position, etc. </a:t>
            </a:r>
          </a:p>
          <a:p>
            <a:pPr lvl="1"/>
            <a:r>
              <a:rPr lang="en-CA" sz="2000" dirty="0" smtClean="0"/>
              <a:t>It would be repeatable and accurate...</a:t>
            </a:r>
          </a:p>
          <a:p>
            <a:pPr lvl="1"/>
            <a:r>
              <a:rPr lang="en-CA" sz="2000" dirty="0" smtClean="0"/>
              <a:t>...but that’s not how (most) game simulations work. </a:t>
            </a:r>
          </a:p>
          <a:p>
            <a:r>
              <a:rPr lang="en-CA" sz="2400" dirty="0" smtClean="0"/>
              <a:t>They are discrete. </a:t>
            </a:r>
          </a:p>
          <a:p>
            <a:r>
              <a:rPr lang="en-CA" sz="2400" dirty="0" smtClean="0"/>
              <a:t>In other words, in the artillery game, we would advance our shell one “step” in time, updating the position of the shell in space. </a:t>
            </a:r>
          </a:p>
          <a:p>
            <a:pPr lvl="1"/>
            <a:r>
              <a:rPr lang="en-CA" sz="2000" dirty="0" smtClean="0"/>
              <a:t>we would </a:t>
            </a:r>
            <a:r>
              <a:rPr lang="en-CA" sz="2000" u="sng" dirty="0" smtClean="0"/>
              <a:t>never</a:t>
            </a:r>
            <a:r>
              <a:rPr lang="en-CA" sz="2000" dirty="0" smtClean="0"/>
              <a:t> have an absolute, continuous (and therefore accurate) function</a:t>
            </a:r>
          </a:p>
          <a:p>
            <a:endParaRPr lang="en-CA" sz="2400" dirty="0" smtClean="0"/>
          </a:p>
          <a:p>
            <a:pPr lvl="1"/>
            <a:endParaRPr lang="en-CA" sz="20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(1 </a:t>
            </a:r>
            <a:r>
              <a:rPr lang="en-CA" smtClean="0"/>
              <a:t>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It’s </a:t>
            </a:r>
            <a:r>
              <a:rPr lang="en-CA" dirty="0" err="1" smtClean="0"/>
              <a:t>Battlestar</a:t>
            </a:r>
            <a:r>
              <a:rPr lang="en-CA" dirty="0" smtClean="0"/>
              <a:t> </a:t>
            </a:r>
            <a:r>
              <a:rPr lang="en-CA" dirty="0" err="1" smtClean="0"/>
              <a:t>Galactica</a:t>
            </a:r>
            <a:r>
              <a:rPr lang="en-CA" dirty="0" smtClean="0"/>
              <a:t> time!</a:t>
            </a:r>
          </a:p>
          <a:p>
            <a:r>
              <a:rPr lang="en-CA" dirty="0" smtClean="0"/>
              <a:t>In the show (either one), the “Vipers” (the little fighter ships) land on the </a:t>
            </a:r>
            <a:r>
              <a:rPr lang="en-CA" dirty="0" err="1" smtClean="0"/>
              <a:t>Galactica</a:t>
            </a:r>
            <a:r>
              <a:rPr lang="en-CA" dirty="0" smtClean="0"/>
              <a:t> all the time</a:t>
            </a:r>
          </a:p>
          <a:p>
            <a:r>
              <a:rPr lang="en-CA" dirty="0" smtClean="0"/>
              <a:t>You are going to simulate this numerically, specifically, you are going to simulate a Viper, on auto-pilot, landing in the landing bay.</a:t>
            </a:r>
          </a:p>
          <a:p>
            <a:r>
              <a:rPr lang="en-CA" dirty="0" smtClean="0"/>
              <a:t>Here’s a clip (not from the movie; the landing is about a minute in...): </a:t>
            </a:r>
            <a:r>
              <a:rPr lang="en-CA" dirty="0" smtClean="0">
                <a:hlinkClick r:id="rId2"/>
              </a:rPr>
              <a:t>http://www.youtube.com/watch?v=T0l0ZlK9KBo</a:t>
            </a:r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Plan for today (and point)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026" name="Picture 2" descr="http://www.startrek-wallpapers.com/bulkupload/startrek/Star%20Trek%20Original/Star-Trek-Enterprise-Phaser-Asteroi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819150"/>
            <a:ext cx="5562600" cy="41773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5943600" y="3943350"/>
            <a:ext cx="27432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But I hate Star Trek…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(2 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991600" cy="342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/>
              <a:t>The sizes (from </a:t>
            </a:r>
            <a:r>
              <a:rPr lang="en-CA" sz="1600" dirty="0" smtClean="0">
                <a:hlinkClick r:id="rId2"/>
              </a:rPr>
              <a:t>http://i49.photobucket.com/albums/f252/CanisD/Shipyard/Board/Prom_Size.png</a:t>
            </a:r>
            <a:r>
              <a:rPr lang="en-CA" sz="1600" dirty="0" smtClean="0"/>
              <a:t>):</a:t>
            </a:r>
          </a:p>
          <a:p>
            <a:pPr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48132" name="Picture 4" descr="http://i49.photobucket.com/albums/f252/CanisD/Shipyard/Board/Prom_Size.png"/>
          <p:cNvPicPr>
            <a:picLocks noChangeAspect="1" noChangeArrowheads="1"/>
          </p:cNvPicPr>
          <p:nvPr/>
        </p:nvPicPr>
        <p:blipFill>
          <a:blip r:embed="rId3" cstate="print"/>
          <a:srcRect t="64455"/>
          <a:stretch>
            <a:fillRect/>
          </a:stretch>
        </p:blipFill>
        <p:spPr bwMode="auto">
          <a:xfrm>
            <a:off x="609601" y="1543050"/>
            <a:ext cx="8143875" cy="214312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829050"/>
            <a:ext cx="85344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CA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means that the </a:t>
            </a:r>
            <a:r>
              <a:rPr kumimoji="0" lang="en-CA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Galactica</a:t>
            </a:r>
            <a:r>
              <a:rPr kumimoji="0" lang="en-CA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about 1300 meters (or so).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CA" sz="2400" dirty="0" smtClean="0"/>
              <a:t>The Viper is much smaller, something like 6 meters long (?)</a:t>
            </a:r>
            <a:r>
              <a:rPr kumimoji="0" lang="en-CA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CA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CA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(3 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To simplify things, we are going to assume:</a:t>
            </a:r>
          </a:p>
          <a:p>
            <a:pPr lvl="1"/>
            <a:r>
              <a:rPr lang="en-CA" sz="2000" dirty="0" smtClean="0"/>
              <a:t>The Viper is just a point (</a:t>
            </a:r>
            <a:r>
              <a:rPr lang="en-CA" sz="2000" dirty="0" err="1" smtClean="0"/>
              <a:t>x,y</a:t>
            </a:r>
            <a:r>
              <a:rPr lang="en-CA" sz="2000" dirty="0" smtClean="0"/>
              <a:t>, and z)</a:t>
            </a:r>
          </a:p>
          <a:p>
            <a:pPr lvl="1"/>
            <a:r>
              <a:rPr lang="en-CA" sz="2000" dirty="0" smtClean="0"/>
              <a:t>It can move in any direction at any time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 err="1" smtClean="0"/>
              <a:t>Galactica</a:t>
            </a:r>
            <a:r>
              <a:rPr lang="en-CA" sz="2000" dirty="0" smtClean="0"/>
              <a:t> landing bay is simplified by a box (length, width, and height) located at a certain location in space; the Viper needs to get inside this box, at some minimum distance from the “bottom” (say 0.5 meters), to “land”</a:t>
            </a:r>
          </a:p>
          <a:p>
            <a:pPr lvl="1"/>
            <a:r>
              <a:rPr lang="en-CA" sz="2000" dirty="0" smtClean="0"/>
              <a:t>Assume the </a:t>
            </a:r>
            <a:r>
              <a:rPr lang="en-CA" sz="2000" dirty="0" err="1" smtClean="0"/>
              <a:t>Galactica</a:t>
            </a:r>
            <a:r>
              <a:rPr lang="en-CA" sz="2000" dirty="0" smtClean="0"/>
              <a:t> is at the origin (0,0,0) – note that the landing bay </a:t>
            </a:r>
            <a:r>
              <a:rPr lang="en-CA" sz="2000" u="sng" dirty="0" smtClean="0"/>
              <a:t>won’t</a:t>
            </a:r>
            <a:r>
              <a:rPr lang="en-CA" sz="2000" dirty="0" smtClean="0"/>
              <a:t> be at the origin... (see picture)</a:t>
            </a:r>
          </a:p>
          <a:p>
            <a:pPr lvl="1"/>
            <a:r>
              <a:rPr lang="en-CA" sz="2000" dirty="0" smtClean="0"/>
              <a:t>The Viper should be some distance away, say 5-10 km away</a:t>
            </a:r>
          </a:p>
          <a:p>
            <a:pPr lvl="2"/>
            <a:r>
              <a:rPr lang="en-CA" sz="2000" dirty="0" smtClean="0"/>
              <a:t>Remember that the </a:t>
            </a:r>
            <a:r>
              <a:rPr lang="en-CA" sz="2000" dirty="0" err="1" smtClean="0"/>
              <a:t>Galactica</a:t>
            </a:r>
            <a:r>
              <a:rPr lang="en-CA" sz="2000" dirty="0" smtClean="0"/>
              <a:t> is supposed to be 1.3 km long(!)</a:t>
            </a:r>
          </a:p>
          <a:p>
            <a:pPr lvl="1"/>
            <a:r>
              <a:rPr lang="en-CA" sz="2400" dirty="0" smtClean="0"/>
              <a:t>BUT, you have to pick a </a:t>
            </a:r>
            <a:r>
              <a:rPr lang="en-CA" sz="2400" u="sng" dirty="0" smtClean="0"/>
              <a:t>random</a:t>
            </a:r>
            <a:r>
              <a:rPr lang="en-CA" sz="2400" dirty="0" smtClean="0"/>
              <a:t> location for the Viper</a:t>
            </a:r>
          </a:p>
          <a:p>
            <a:endParaRPr lang="en-CA" sz="2400" dirty="0" smtClean="0"/>
          </a:p>
          <a:p>
            <a:pPr lvl="1"/>
            <a:endParaRPr lang="en-CA" sz="20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990600" y="4095750"/>
            <a:ext cx="70866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(4 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simulation is going to be a loop:</a:t>
            </a:r>
          </a:p>
          <a:p>
            <a:pPr lvl="1"/>
            <a:r>
              <a:rPr lang="en-CA" dirty="0" smtClean="0"/>
              <a:t>the position of the Viper is going to up updated by a certain amount (based on “speed,” so X m/s)</a:t>
            </a:r>
          </a:p>
          <a:p>
            <a:pPr lvl="1"/>
            <a:r>
              <a:rPr lang="en-CA" dirty="0" smtClean="0"/>
              <a:t>At each step, check to see if we have “landed” yet</a:t>
            </a:r>
          </a:p>
          <a:p>
            <a:pPr lvl="1"/>
            <a:r>
              <a:rPr lang="en-CA" dirty="0" smtClean="0"/>
              <a:t>When we’ve landed, stop. </a:t>
            </a:r>
          </a:p>
          <a:p>
            <a:pPr lvl="1"/>
            <a:r>
              <a:rPr lang="en-CA" dirty="0" smtClean="0"/>
              <a:t>Print out the position of the Viper at each step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(5 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You have a number of design problems</a:t>
            </a:r>
          </a:p>
          <a:p>
            <a:pPr lvl="1"/>
            <a:r>
              <a:rPr lang="en-CA" dirty="0" smtClean="0"/>
              <a:t>How “fast” does the Viper have to go each step?</a:t>
            </a:r>
          </a:p>
          <a:p>
            <a:pPr lvl="2"/>
            <a:r>
              <a:rPr lang="en-CA" dirty="0" smtClean="0"/>
              <a:t>Remember, this is supposed to be part of an interactive game. Looking at the video, are you measuring in km? Meters? Centimeters? Millimetres? Parsecs?  </a:t>
            </a:r>
          </a:p>
          <a:p>
            <a:pPr lvl="2"/>
            <a:r>
              <a:rPr lang="en-CA" dirty="0" smtClean="0"/>
              <a:t>To simplify, let’s say that you are measuring in </a:t>
            </a:r>
            <a:r>
              <a:rPr lang="en-CA" b="1" dirty="0" smtClean="0"/>
              <a:t>meters</a:t>
            </a:r>
            <a:r>
              <a:rPr lang="en-CA" dirty="0" smtClean="0"/>
              <a:t>...</a:t>
            </a:r>
            <a:br>
              <a:rPr lang="en-CA" dirty="0" smtClean="0"/>
            </a:br>
            <a:r>
              <a:rPr lang="en-CA" dirty="0" smtClean="0"/>
              <a:t>...and you want to know the position in at least </a:t>
            </a:r>
            <a:r>
              <a:rPr lang="en-CA" b="1" dirty="0" smtClean="0"/>
              <a:t>cm</a:t>
            </a:r>
            <a:r>
              <a:rPr lang="en-CA" dirty="0" smtClean="0"/>
              <a:t> (for landing, when you are going really slowly... hopefully)</a:t>
            </a:r>
          </a:p>
          <a:p>
            <a:pPr lvl="1"/>
            <a:r>
              <a:rPr lang="en-CA" dirty="0" smtClean="0"/>
              <a:t>Is it going in the right direction? How can you tell?</a:t>
            </a:r>
          </a:p>
          <a:p>
            <a:pPr lvl="1"/>
            <a:r>
              <a:rPr lang="en-CA" dirty="0" smtClean="0"/>
              <a:t>Should you just “shoot” the Viper in the right direction, or should you adjust the speed as we get closer?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1219200" y="2724150"/>
            <a:ext cx="7086600" cy="8572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248400" y="3028950"/>
            <a:ext cx="457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6172200" y="2724150"/>
            <a:ext cx="114300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1450"/>
            <a:ext cx="86106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BUT WAIT! THERE’S MORE!!!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0180" name="Picture 4" descr="http://2.bp.blogspot.com/-3jSLpzahlc8/TwI7uKG1DxI/AAAAAAAAAD8/1KV9Gwet1Os/s1600/desktop_adama_115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5200" y="1047750"/>
            <a:ext cx="4708109" cy="35556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ular Callout 4"/>
          <p:cNvSpPr/>
          <p:nvPr/>
        </p:nvSpPr>
        <p:spPr>
          <a:xfrm>
            <a:off x="304800" y="1200150"/>
            <a:ext cx="3124200" cy="1905000"/>
          </a:xfrm>
          <a:prstGeom prst="wedgeRoundRectCallout">
            <a:avLst>
              <a:gd name="adj1" fmla="val 116202"/>
              <a:gd name="adj2" fmla="val -51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Pay attention, this is serious stuff. </a:t>
            </a:r>
            <a:br>
              <a:rPr lang="en-CA" sz="2400" dirty="0" smtClean="0"/>
            </a:br>
            <a:r>
              <a:rPr lang="en-CA" sz="2400" dirty="0" smtClean="0"/>
              <a:t>Just look at my face: </a:t>
            </a:r>
          </a:p>
          <a:p>
            <a:pPr algn="ctr"/>
            <a:r>
              <a:rPr lang="en-CA" sz="2400" dirty="0" smtClean="0"/>
              <a:t>Serious.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(6 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Now that you so proud of yourself, things are going to get very bad...</a:t>
            </a:r>
          </a:p>
          <a:p>
            <a:r>
              <a:rPr lang="en-CA" sz="2800" dirty="0" smtClean="0"/>
              <a:t>The </a:t>
            </a:r>
            <a:r>
              <a:rPr lang="en-CA" sz="2800" dirty="0" err="1" smtClean="0"/>
              <a:t>Galactica</a:t>
            </a:r>
            <a:r>
              <a:rPr lang="en-CA" sz="2800" dirty="0" smtClean="0"/>
              <a:t> isn’t going to be at the origin</a:t>
            </a:r>
          </a:p>
          <a:p>
            <a:r>
              <a:rPr lang="en-CA" sz="2800" dirty="0" smtClean="0"/>
              <a:t>Let’s say that we are just going to simulate our solar system, with the Sun at the origin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 err="1" smtClean="0"/>
              <a:t>Galactica</a:t>
            </a:r>
            <a:r>
              <a:rPr lang="en-CA" sz="2400" dirty="0" smtClean="0"/>
              <a:t> is tough, but not tough enough to sit at the centre of the sun. Plus that would be bad for the crew...</a:t>
            </a:r>
          </a:p>
          <a:p>
            <a:r>
              <a:rPr lang="en-CA" sz="2800" dirty="0" smtClean="0"/>
              <a:t>You need to place the </a:t>
            </a:r>
            <a:r>
              <a:rPr lang="en-CA" sz="2800" dirty="0" err="1" smtClean="0"/>
              <a:t>Galactica</a:t>
            </a:r>
            <a:r>
              <a:rPr lang="en-CA" sz="2800" dirty="0" smtClean="0"/>
              <a:t> in orbit around one of the planets. Pick one. </a:t>
            </a:r>
          </a:p>
          <a:p>
            <a:endParaRPr lang="en-CA" sz="2800" dirty="0" smtClean="0"/>
          </a:p>
          <a:p>
            <a:pPr lvl="1"/>
            <a:endParaRPr lang="en-CA" sz="24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Today (7 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Here’s a link for planetary distances in our solar system:</a:t>
            </a:r>
          </a:p>
          <a:p>
            <a:pPr lvl="1"/>
            <a:r>
              <a:rPr lang="en-CA" sz="2400" dirty="0" smtClean="0">
                <a:hlinkClick r:id="rId2"/>
              </a:rPr>
              <a:t>http://curious.astro.cornell.edu/question.php?number=564</a:t>
            </a:r>
            <a:endParaRPr lang="en-CA" sz="2400" dirty="0" smtClean="0"/>
          </a:p>
          <a:p>
            <a:r>
              <a:rPr lang="en-CA" sz="2400" dirty="0" smtClean="0"/>
              <a:t>If it is easier, you can assume that the simulation is only 2D</a:t>
            </a:r>
          </a:p>
          <a:p>
            <a:pPr lvl="1"/>
            <a:r>
              <a:rPr lang="en-CA" sz="2100" dirty="0" smtClean="0"/>
              <a:t>So only x &amp; y, and not x, y, and z</a:t>
            </a:r>
          </a:p>
          <a:p>
            <a:r>
              <a:rPr lang="en-CA" sz="2400" dirty="0" smtClean="0"/>
              <a:t>Place the Viper... anywhere. </a:t>
            </a:r>
          </a:p>
          <a:p>
            <a:pPr lvl="1"/>
            <a:r>
              <a:rPr lang="en-CA" sz="2100" dirty="0" smtClean="0"/>
              <a:t>If you place it really far away from the </a:t>
            </a:r>
            <a:r>
              <a:rPr lang="en-CA" sz="2100" dirty="0" err="1" smtClean="0"/>
              <a:t>Galactica</a:t>
            </a:r>
            <a:r>
              <a:rPr lang="en-CA" sz="2100" dirty="0" smtClean="0"/>
              <a:t>, your simulation will just take longer. </a:t>
            </a:r>
          </a:p>
          <a:p>
            <a:r>
              <a:rPr lang="en-CA" sz="2400" dirty="0" smtClean="0"/>
              <a:t>Now run the simulation...	</a:t>
            </a:r>
            <a:endParaRPr lang="en-CA" sz="27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endParaRPr lang="en-CA" sz="20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2226" name="Picture 2" descr="image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553200" y="363855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Callout 5"/>
          <p:cNvSpPr/>
          <p:nvPr/>
        </p:nvSpPr>
        <p:spPr>
          <a:xfrm>
            <a:off x="4572000" y="3638550"/>
            <a:ext cx="1905000" cy="800100"/>
          </a:xfrm>
          <a:prstGeom prst="wedgeEllipseCallout">
            <a:avLst>
              <a:gd name="adj1" fmla="val 80528"/>
              <a:gd name="adj2" fmla="val 2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Evil laugh...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Some things to think about...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400" dirty="0" smtClean="0"/>
              <a:t>If you increase the speed of the viper (each step moves the viper further):</a:t>
            </a:r>
          </a:p>
          <a:p>
            <a:pPr lvl="1"/>
            <a:r>
              <a:rPr lang="en-CA" sz="2400" dirty="0" smtClean="0"/>
              <a:t>The time to land decreases...</a:t>
            </a:r>
          </a:p>
          <a:p>
            <a:pPr lvl="1"/>
            <a:r>
              <a:rPr lang="en-CA" sz="2400" dirty="0" smtClean="0"/>
              <a:t>...but the accuracy also decreases</a:t>
            </a:r>
          </a:p>
          <a:p>
            <a:pPr lvl="1"/>
            <a:r>
              <a:rPr lang="en-CA" sz="2400" dirty="0" smtClean="0"/>
              <a:t>If it’s too big, then you overshoot the </a:t>
            </a:r>
            <a:r>
              <a:rPr lang="en-CA" sz="2400" dirty="0" err="1" smtClean="0"/>
              <a:t>Galactica</a:t>
            </a:r>
            <a:r>
              <a:rPr lang="en-CA" sz="2400" dirty="0" smtClean="0"/>
              <a:t> entirely</a:t>
            </a:r>
          </a:p>
          <a:p>
            <a:r>
              <a:rPr lang="en-CA" sz="3000" dirty="0" smtClean="0"/>
              <a:t>Does it matter where the </a:t>
            </a:r>
            <a:r>
              <a:rPr lang="en-CA" sz="3000" dirty="0" err="1" smtClean="0"/>
              <a:t>Galactica</a:t>
            </a:r>
            <a:r>
              <a:rPr lang="en-CA" sz="3000" dirty="0" smtClean="0"/>
              <a:t> is? </a:t>
            </a:r>
          </a:p>
          <a:p>
            <a:pPr lvl="1"/>
            <a:r>
              <a:rPr lang="en-CA" sz="2700" dirty="0" smtClean="0"/>
              <a:t>In other words, what happens when the </a:t>
            </a:r>
            <a:r>
              <a:rPr lang="en-CA" sz="2700" dirty="0" err="1" smtClean="0"/>
              <a:t>Galactica</a:t>
            </a:r>
            <a:r>
              <a:rPr lang="en-CA" sz="2700" dirty="0" smtClean="0"/>
              <a:t> is near the Sun vs. far away, like at Jupiter?</a:t>
            </a:r>
          </a:p>
          <a:p>
            <a:r>
              <a:rPr lang="en-CA" sz="3000" dirty="0" smtClean="0"/>
              <a:t>Can you even tell if you’ve landed the Viper?</a:t>
            </a:r>
          </a:p>
          <a:p>
            <a:pPr lvl="1"/>
            <a:r>
              <a:rPr lang="en-CA" sz="2400" dirty="0" smtClean="0"/>
              <a:t>What do I mean by this?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endParaRPr lang="en-CA" sz="20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pic>
        <p:nvPicPr>
          <p:cNvPr id="21506" name="Picture 2" descr="http://terpsichore.stsci.edu/~summers/viz/may_5_2000/solar_system_050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2900"/>
            <a:ext cx="8118122" cy="4564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“Project” clarification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To simplify the simulation, you could just print out the position and/or distance every so often (like every 1000 steps or whatever). </a:t>
            </a:r>
          </a:p>
          <a:p>
            <a:pPr lvl="1"/>
            <a:r>
              <a:rPr lang="en-CA" sz="2100" dirty="0" smtClean="0"/>
              <a:t>Keep in mind that the Viper is going to “fly” around 6 billion km at some “reasonable” speed, then slow down to “land” </a:t>
            </a:r>
          </a:p>
          <a:p>
            <a:pPr lvl="2"/>
            <a:r>
              <a:rPr lang="en-CA" sz="1800" dirty="0" smtClean="0"/>
              <a:t>i.e. You aren’t going to land on the </a:t>
            </a:r>
            <a:r>
              <a:rPr lang="en-CA" sz="1800" dirty="0" err="1" smtClean="0"/>
              <a:t>Galactica</a:t>
            </a:r>
            <a:r>
              <a:rPr lang="en-CA" sz="1800" dirty="0" smtClean="0"/>
              <a:t> at the same speed as the New Horizons or June spacecraft (you’d be a “splat” on the landing deck!)</a:t>
            </a:r>
          </a:p>
          <a:p>
            <a:r>
              <a:rPr lang="en-CA" sz="2400" dirty="0" smtClean="0"/>
              <a:t>This “assignment” isn’t “due”. It’s “homework”.</a:t>
            </a:r>
          </a:p>
          <a:p>
            <a:r>
              <a:rPr lang="en-CA" sz="2400" dirty="0" smtClean="0"/>
              <a:t>i.e. I won’t be “marking” it.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endParaRPr lang="en-CA" sz="2000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tartrek-wallpapers.com/bulkupload/startrek/Star%20Trek%20Original/Star-Trek-Enterprise-Phaser-Asteroi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819150"/>
            <a:ext cx="5562600" cy="41773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Plan for today (and point)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39938" name="Picture 2" descr="http://www.ttgames.com/files/images/starwars2_full03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361950"/>
            <a:ext cx="56388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304800" y="1428750"/>
            <a:ext cx="12192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Fine.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Farnsworth?</a:t>
            </a:r>
            <a:endParaRPr lang="en-CA" dirty="0" smtClean="0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1450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810000" y="1428750"/>
            <a:ext cx="5029200" cy="2114550"/>
          </a:xfrm>
          <a:prstGeom prst="wedgeRoundRectCallout">
            <a:avLst>
              <a:gd name="adj1" fmla="val -66082"/>
              <a:gd name="adj2" fmla="val -1416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4000" b="1" dirty="0"/>
              <a:t>Oh my, </a:t>
            </a:r>
            <a:r>
              <a:rPr lang="en-CA" sz="4000" b="1" dirty="0" smtClean="0"/>
              <a:t>is that all there is? </a:t>
            </a:r>
            <a:br>
              <a:rPr lang="en-CA" sz="4000" b="1" dirty="0" smtClean="0"/>
            </a:br>
            <a:r>
              <a:rPr lang="en-CA" sz="4000" b="1" dirty="0" smtClean="0"/>
              <a:t>Too bad.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tartrek-wallpapers.com/bulkupload/startrek/Star%20Trek%20Original/Star-Trek-Enterprise-Phaser-Asteroi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819150"/>
            <a:ext cx="5562600" cy="417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://www.ttgames.com/files/images/starwars2_full03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361950"/>
            <a:ext cx="56388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Plan for today (and point)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04800" y="1428750"/>
            <a:ext cx="12192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Or this...</a:t>
            </a:r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40962" name="Picture 2" descr="http://www.jpl.nasa.gov/images/missions/DeepImpact6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0550"/>
            <a:ext cx="59436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Plan for today (and point)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We are going to create a program to:</a:t>
            </a:r>
          </a:p>
          <a:p>
            <a:pPr lvl="1"/>
            <a:r>
              <a:rPr lang="en-CA" dirty="0" smtClean="0"/>
              <a:t>Demonstrate some of the problems with math on the computer</a:t>
            </a:r>
          </a:p>
          <a:p>
            <a:pPr lvl="1"/>
            <a:r>
              <a:rPr lang="en-CA" dirty="0" smtClean="0"/>
              <a:t>Then we are going to fix it</a:t>
            </a:r>
          </a:p>
          <a:p>
            <a:r>
              <a:rPr lang="en-CA" dirty="0" smtClean="0"/>
              <a:t>We’re going to simulate “shooting” something deep into space and attempting to “hit” something</a:t>
            </a:r>
          </a:p>
          <a:p>
            <a:pPr lvl="1"/>
            <a:r>
              <a:rPr lang="en-CA" dirty="0" smtClean="0"/>
              <a:t>Hence the cool pictures involving space, space ships, projectiles, and hitting stuff…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Numbers on the computer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085850"/>
            <a:ext cx="8153400" cy="3486150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Integer </a:t>
            </a:r>
          </a:p>
          <a:p>
            <a:r>
              <a:rPr lang="en-CA" dirty="0" smtClean="0"/>
              <a:t>Floating point (decimal)</a:t>
            </a:r>
          </a:p>
          <a:p>
            <a:r>
              <a:rPr lang="en-CA" dirty="0" smtClean="0"/>
              <a:t>Perhaps some other (like “Currency” in .NET), or you could make your own (like </a:t>
            </a:r>
            <a:r>
              <a:rPr lang="en-CA" dirty="0" err="1" smtClean="0"/>
              <a:t>BigNumber</a:t>
            </a:r>
            <a:r>
              <a:rPr lang="en-CA" dirty="0" smtClean="0"/>
              <a:t> class)</a:t>
            </a:r>
          </a:p>
          <a:p>
            <a:r>
              <a:rPr lang="en-CA" dirty="0" smtClean="0"/>
              <a:t>No matter what we pick, we have some nasty</a:t>
            </a:r>
            <a:br>
              <a:rPr lang="en-CA" dirty="0" smtClean="0"/>
            </a:br>
            <a:r>
              <a:rPr lang="en-CA" dirty="0" smtClean="0"/>
              <a:t>trade-offs unless we are very careful</a:t>
            </a:r>
          </a:p>
          <a:p>
            <a:r>
              <a:rPr lang="en-CA" dirty="0" smtClean="0"/>
              <a:t>And, that’s just “the way it is.” </a:t>
            </a:r>
          </a:p>
          <a:p>
            <a:pPr lvl="1"/>
            <a:r>
              <a:rPr lang="en-CA" sz="2400" dirty="0" smtClean="0"/>
              <a:t>i.e. There’s no “magic” way around it; it’s just part of the way modern computer work, and it’s not likely to change in the near future (if ever)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Numbers on the computer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Integers:</a:t>
            </a:r>
          </a:p>
          <a:p>
            <a:pPr lvl="1"/>
            <a:r>
              <a:rPr lang="en-CA" dirty="0" smtClean="0"/>
              <a:t>Precise (that’s good)</a:t>
            </a:r>
          </a:p>
          <a:p>
            <a:pPr lvl="1"/>
            <a:r>
              <a:rPr lang="en-CA" dirty="0" smtClean="0"/>
              <a:t>Limited range (that’s potentially bad)</a:t>
            </a:r>
          </a:p>
          <a:p>
            <a:pPr lvl="1"/>
            <a:r>
              <a:rPr lang="en-CA" dirty="0" smtClean="0"/>
              <a:t>Specified as number of bits (power of 2)</a:t>
            </a:r>
          </a:p>
          <a:p>
            <a:pPr lvl="1"/>
            <a:r>
              <a:rPr lang="en-CA" dirty="0" smtClean="0"/>
              <a:t>Number of bits needed = log(</a:t>
            </a:r>
            <a:r>
              <a:rPr lang="en-CA" dirty="0" err="1" smtClean="0"/>
              <a:t>YerRange</a:t>
            </a:r>
            <a:r>
              <a:rPr lang="en-CA" dirty="0" smtClean="0"/>
              <a:t>)/log(2)</a:t>
            </a:r>
          </a:p>
          <a:p>
            <a:pPr lvl="2"/>
            <a:r>
              <a:rPr lang="en-CA" dirty="0" smtClean="0"/>
              <a:t>8 bits </a:t>
            </a:r>
            <a:r>
              <a:rPr lang="en-CA" dirty="0" smtClean="0">
                <a:sym typeface="Wingdings" pitchFamily="2" charset="2"/>
              </a:rPr>
              <a:t> 256  (-128 to +127) ... 0 to 255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16 bits  64,000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32 bits  4 billion (-2 billion to 2 billion) 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64 bits  4 billion * 4 billion = 16 billion </a:t>
            </a:r>
            <a:r>
              <a:rPr lang="en-CA" dirty="0" err="1" smtClean="0">
                <a:sym typeface="Wingdings" pitchFamily="2" charset="2"/>
              </a:rPr>
              <a:t>billion</a:t>
            </a:r>
            <a:r>
              <a:rPr lang="en-CA" dirty="0" smtClean="0">
                <a:sym typeface="Wingdings" pitchFamily="2" charset="2"/>
              </a:rPr>
              <a:t> 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128 bits  3.4028236692093846346337460743177e+38</a:t>
            </a:r>
          </a:p>
          <a:p>
            <a:pPr lvl="1"/>
            <a:endParaRPr lang="en-CA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Floating point (float and double):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Virtually all computers nowadays use the IEEE-745 floating point format</a:t>
            </a:r>
          </a:p>
          <a:p>
            <a:r>
              <a:rPr lang="en-CA" dirty="0" smtClean="0"/>
              <a:t>A “float” is a 32-bit value </a:t>
            </a:r>
          </a:p>
          <a:p>
            <a:pPr lvl="1"/>
            <a:r>
              <a:rPr lang="en-CA" dirty="0" smtClean="0"/>
              <a:t>with a range from about 1x10</a:t>
            </a:r>
            <a:r>
              <a:rPr lang="en-CA" baseline="30000" dirty="0" smtClean="0"/>
              <a:t>-38</a:t>
            </a:r>
            <a:r>
              <a:rPr lang="en-CA" dirty="0" smtClean="0"/>
              <a:t> to 1x10</a:t>
            </a:r>
            <a:r>
              <a:rPr lang="en-CA" baseline="30000" dirty="0" smtClean="0"/>
              <a:t>38</a:t>
            </a:r>
          </a:p>
          <a:p>
            <a:r>
              <a:rPr lang="en-CA" dirty="0" smtClean="0"/>
              <a:t>A “double” is at least 64-bit value</a:t>
            </a:r>
          </a:p>
          <a:p>
            <a:pPr lvl="1"/>
            <a:r>
              <a:rPr lang="en-CA" dirty="0" smtClean="0"/>
              <a:t>With a range from about 1x10</a:t>
            </a:r>
            <a:r>
              <a:rPr lang="en-CA" baseline="30000" dirty="0" smtClean="0"/>
              <a:t>-308</a:t>
            </a:r>
            <a:r>
              <a:rPr lang="en-CA" dirty="0" smtClean="0"/>
              <a:t> to 1x10</a:t>
            </a:r>
            <a:r>
              <a:rPr lang="en-CA" baseline="30000" dirty="0" smtClean="0"/>
              <a:t>308</a:t>
            </a:r>
          </a:p>
          <a:p>
            <a:pPr lvl="1"/>
            <a:r>
              <a:rPr lang="en-CA" dirty="0" smtClean="0"/>
              <a:t>“double” can also be 80 bit representation (x87)</a:t>
            </a:r>
          </a:p>
          <a:p>
            <a:r>
              <a:rPr lang="en-CA" dirty="0" smtClean="0"/>
              <a:t>Note that there’s negatives too, of course.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</TotalTime>
  <Words>2346</Words>
  <Application>Microsoft Office PowerPoint</Application>
  <PresentationFormat>On-screen Show (16:9)</PresentationFormat>
  <Paragraphs>251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Tw Cen MT</vt:lpstr>
      <vt:lpstr>Wingdings</vt:lpstr>
      <vt:lpstr>Wingdings 2</vt:lpstr>
      <vt:lpstr>Median</vt:lpstr>
      <vt:lpstr>INFO6019 Physics &amp; Simulation 1 </vt:lpstr>
      <vt:lpstr>Numbers, etc.</vt:lpstr>
      <vt:lpstr>Plan for today (and point)</vt:lpstr>
      <vt:lpstr>Plan for today (and point)</vt:lpstr>
      <vt:lpstr>Plan for today (and point)</vt:lpstr>
      <vt:lpstr>Plan for today (and point)</vt:lpstr>
      <vt:lpstr>Numbers on the computer</vt:lpstr>
      <vt:lpstr>Numbers on the computer</vt:lpstr>
      <vt:lpstr>Floating point (float and double):</vt:lpstr>
      <vt:lpstr>Limits:</vt:lpstr>
      <vt:lpstr>Problems:</vt:lpstr>
      <vt:lpstr>Other types:</vt:lpstr>
      <vt:lpstr>Other types:</vt:lpstr>
      <vt:lpstr>Why do you care?</vt:lpstr>
      <vt:lpstr>Overview of IEEE-754</vt:lpstr>
      <vt:lpstr>Hold on there...</vt:lpstr>
      <vt:lpstr>Inaccurate to begin with</vt:lpstr>
      <vt:lpstr>Accuracy vs. Precision</vt:lpstr>
      <vt:lpstr>Other problems with floating point</vt:lpstr>
      <vt:lpstr>Not all numbers of equal</vt:lpstr>
      <vt:lpstr>Not all numbers of equal</vt:lpstr>
      <vt:lpstr>Comparisons</vt:lpstr>
      <vt:lpstr>NaN and Infinity</vt:lpstr>
      <vt:lpstr>Comparison gotchas!</vt:lpstr>
      <vt:lpstr>Comparisons and epsilon</vt:lpstr>
      <vt:lpstr>Double vs. Float</vt:lpstr>
      <vt:lpstr>The “artillery” game (aka “Angry Birds”) </vt:lpstr>
      <vt:lpstr>Discrete (vs. continuous):</vt:lpstr>
      <vt:lpstr>Today (1 of 7):</vt:lpstr>
      <vt:lpstr>Today (2 of 7):</vt:lpstr>
      <vt:lpstr>Today (3 of 7):</vt:lpstr>
      <vt:lpstr>Today (4 of 7):</vt:lpstr>
      <vt:lpstr>Today (5 of 7):</vt:lpstr>
      <vt:lpstr>BUT WAIT! THERE’S MORE!!!</vt:lpstr>
      <vt:lpstr>Today (6 of 7):</vt:lpstr>
      <vt:lpstr>Today (7 of 7):</vt:lpstr>
      <vt:lpstr>Some things to think about...</vt:lpstr>
      <vt:lpstr>PowerPoint Presentation</vt:lpstr>
      <vt:lpstr>“Project” clarification</vt:lpstr>
      <vt:lpstr>Farnsworth?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Mfeeney</cp:lastModifiedBy>
  <cp:revision>23</cp:revision>
  <dcterms:created xsi:type="dcterms:W3CDTF">2006-08-16T00:00:00Z</dcterms:created>
  <dcterms:modified xsi:type="dcterms:W3CDTF">2019-09-16T18:01:20Z</dcterms:modified>
</cp:coreProperties>
</file>