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66563BD-9A62-56F2-238D-A124C1B9F4B3}"/>
              </a:ext>
            </a:extLst>
          </p:cNvPr>
          <p:cNvSpPr/>
          <p:nvPr/>
        </p:nvSpPr>
        <p:spPr>
          <a:xfrm rot="3751417">
            <a:off x="1610455" y="2524977"/>
            <a:ext cx="6337609" cy="1368640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01266" y="48654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B0051263-0856-B0BA-A257-DA36F45DCEA4}"/>
              </a:ext>
            </a:extLst>
          </p:cNvPr>
          <p:cNvSpPr/>
          <p:nvPr/>
        </p:nvSpPr>
        <p:spPr>
          <a:xfrm>
            <a:off x="9212826" y="52380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Original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F87DFC4-29F0-681D-16B1-8C861A83E2AF}"/>
              </a:ext>
            </a:extLst>
          </p:cNvPr>
          <p:cNvSpPr/>
          <p:nvPr/>
        </p:nvSpPr>
        <p:spPr>
          <a:xfrm>
            <a:off x="9551254" y="395011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frame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2471F40-46D7-1775-8B8F-412E06F97D30}"/>
              </a:ext>
            </a:extLst>
          </p:cNvPr>
          <p:cNvSpPr/>
          <p:nvPr/>
        </p:nvSpPr>
        <p:spPr>
          <a:xfrm>
            <a:off x="8770373" y="2886718"/>
            <a:ext cx="780881" cy="3185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We are generating the original “soft body” mesh information from the original mesh that we loaded into the VAO.</a:t>
            </a:r>
          </a:p>
          <a:p>
            <a:r>
              <a:rPr lang="en-CA" dirty="0">
                <a:sym typeface="Wingdings" panose="05000000000000000000" pitchFamily="2" charset="2"/>
              </a:rPr>
              <a:t>BUT, when we draw the object, are we: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Updating the position of that original mesh?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Or are we making ANOTHER VAO object that we update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if we have 2 “flag” models, based on a flat mesh, we have to draw them separately.</a:t>
            </a:r>
          </a:p>
          <a:p>
            <a:r>
              <a:rPr lang="en-CA" dirty="0">
                <a:sym typeface="Wingdings" panose="05000000000000000000" pitchFamily="2" charset="2"/>
              </a:rPr>
              <a:t>Note that we </a:t>
            </a:r>
            <a:r>
              <a:rPr lang="en-CA" i="1" dirty="0">
                <a:sym typeface="Wingdings" panose="05000000000000000000" pitchFamily="2" charset="2"/>
              </a:rPr>
              <a:t>could </a:t>
            </a:r>
            <a:r>
              <a:rPr lang="en-CA" dirty="0">
                <a:sym typeface="Wingdings" panose="05000000000000000000" pitchFamily="2" charset="2"/>
              </a:rPr>
              <a:t>use the same mesh, just update then draw, then update then draw, etc.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7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What will change is the position and normal</a:t>
            </a:r>
          </a:p>
          <a:p>
            <a:r>
              <a:rPr lang="en-CA" dirty="0">
                <a:sym typeface="Wingdings" panose="05000000000000000000" pitchFamily="2" charset="2"/>
              </a:rPr>
              <a:t>The UVs and colours won’t change</a:t>
            </a:r>
          </a:p>
          <a:p>
            <a:r>
              <a:rPr lang="en-CA" dirty="0">
                <a:sym typeface="Wingdings" panose="05000000000000000000" pitchFamily="2" charset="2"/>
              </a:rPr>
              <a:t>Positions will be handled by the </a:t>
            </a:r>
            <a:r>
              <a:rPr lang="en-CA" dirty="0" err="1">
                <a:sym typeface="Wingdings" panose="05000000000000000000" pitchFamily="2" charset="2"/>
              </a:rPr>
              <a:t>verlet</a:t>
            </a:r>
            <a:r>
              <a:rPr lang="en-CA" dirty="0">
                <a:sym typeface="Wingdings" panose="05000000000000000000" pitchFamily="2" charset="2"/>
              </a:rPr>
              <a:t> integration itself</a:t>
            </a:r>
          </a:p>
          <a:p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– for shared vertices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triangle and calculate the normal (for that triangle)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vertex and add up ALL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for associated triangles.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This will give an average of all the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but it will be too long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and normalize the accumulated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 Then we update the vertex info on the GPU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Call </a:t>
            </a:r>
            <a:r>
              <a:rPr lang="en-CA" dirty="0" err="1">
                <a:sym typeface="Wingdings" panose="05000000000000000000" pitchFamily="2" charset="2"/>
              </a:rPr>
              <a:t>glBufferSubData</a:t>
            </a:r>
            <a:r>
              <a:rPr lang="en-CA" dirty="0">
                <a:sym typeface="Wingdings" panose="05000000000000000000" pitchFamily="2" charset="2"/>
              </a:rPr>
              <a:t>() NOT </a:t>
            </a:r>
            <a:r>
              <a:rPr lang="en-CA" dirty="0" err="1">
                <a:sym typeface="Wingdings" panose="05000000000000000000" pitchFamily="2" charset="2"/>
              </a:rPr>
              <a:t>glBufferData</a:t>
            </a:r>
            <a:r>
              <a:rPr lang="en-CA" dirty="0">
                <a:sym typeface="Wingdings" panose="05000000000000000000" pitchFamily="2" charset="2"/>
              </a:rPr>
              <a:t>()  this one will REPLACE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NOTE: You have to have a buffer there already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2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Suggestion (for sanity)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Regenerate a copy of the mesh into the VAO that you are later going to update with the soft body information.</a:t>
            </a:r>
          </a:p>
          <a:p>
            <a:r>
              <a:rPr lang="en-CA" dirty="0">
                <a:sym typeface="Wingdings" panose="05000000000000000000" pitchFamily="2" charset="2"/>
              </a:rPr>
              <a:t>So, if you want 2 flags from the same mesh: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Use the mesh to generate the 2 soft bodies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Make 2 new “dynamic” VAO meshes based on the original flag mesh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Then update only these dynamic ones.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8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You can sort of do this in the geometry shader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9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499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  <vt:lpstr>Regenerating the mesh in 3D</vt:lpstr>
      <vt:lpstr>Regenerating the mesh in 3D</vt:lpstr>
      <vt:lpstr>Suggestion (for sanity)</vt:lpstr>
      <vt:lpstr>Regenerating the mesh in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5</cp:revision>
  <dcterms:created xsi:type="dcterms:W3CDTF">2024-01-18T20:18:37Z</dcterms:created>
  <dcterms:modified xsi:type="dcterms:W3CDTF">2025-01-20T17:47:30Z</dcterms:modified>
</cp:coreProperties>
</file>