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13"/>
  </p:notesMasterIdLst>
  <p:sldIdLst>
    <p:sldId id="256" r:id="rId2"/>
    <p:sldId id="296" r:id="rId3"/>
    <p:sldId id="323" r:id="rId4"/>
    <p:sldId id="324" r:id="rId5"/>
    <p:sldId id="325" r:id="rId6"/>
    <p:sldId id="326" r:id="rId7"/>
    <p:sldId id="327" r:id="rId8"/>
    <p:sldId id="328" r:id="rId9"/>
    <p:sldId id="330" r:id="rId10"/>
    <p:sldId id="331" r:id="rId11"/>
    <p:sldId id="32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>
      <p:cViewPr varScale="1">
        <p:scale>
          <a:sx n="146" d="100"/>
          <a:sy n="146" d="100"/>
        </p:scale>
        <p:origin x="79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2024-10-28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600" y="4800602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Patterns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0F607-7AE6-18C0-9C80-E5922D8B10C8}"/>
              </a:ext>
            </a:extLst>
          </p:cNvPr>
          <p:cNvSpPr txBox="1"/>
          <p:nvPr/>
        </p:nvSpPr>
        <p:spPr>
          <a:xfrm>
            <a:off x="609600" y="4476750"/>
            <a:ext cx="8305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i="1" dirty="0"/>
              <a:t>NOTE: This is a “live” document, that gets added to/changed during the course. Think of this as something that might be written on the white board during class.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Builder: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lnSpcReduction="10000"/>
          </a:bodyPr>
          <a:lstStyle/>
          <a:p>
            <a:pPr lvl="1"/>
            <a:r>
              <a:rPr lang="en-CA" dirty="0"/>
              <a:t>Builders can often use factories to build/assemble things</a:t>
            </a:r>
          </a:p>
          <a:p>
            <a:pPr lvl="1"/>
            <a:r>
              <a:rPr lang="en-CA" dirty="0"/>
              <a:t>For example: Tank Builder:</a:t>
            </a:r>
          </a:p>
          <a:p>
            <a:pPr lvl="2"/>
            <a:r>
              <a:rPr lang="en-CA" dirty="0"/>
              <a:t>Uses the </a:t>
            </a:r>
            <a:r>
              <a:rPr lang="en-CA" dirty="0" err="1"/>
              <a:t>TankFactory</a:t>
            </a:r>
            <a:r>
              <a:rPr lang="en-CA" dirty="0"/>
              <a:t> to get the “base” tank types</a:t>
            </a:r>
          </a:p>
          <a:p>
            <a:pPr lvl="2"/>
            <a:r>
              <a:rPr lang="en-CA" dirty="0"/>
              <a:t>Adds the weapons to it (maybe using a “weapon factory”)</a:t>
            </a:r>
          </a:p>
          <a:p>
            <a:pPr lvl="2"/>
            <a:r>
              <a:rPr lang="en-CA" dirty="0"/>
              <a:t>Adds meshes, colours, whatever to the specific tanks</a:t>
            </a:r>
          </a:p>
          <a:p>
            <a:pPr lvl="1"/>
            <a:r>
              <a:rPr lang="en-CA" dirty="0"/>
              <a:t>Separating the construction of the item from the thing that wants it – in this case there isn’t a common interface class that you use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60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A central “hub” (or mediator” that handles communication between different parts of the system that need to “know about” each other</a:t>
            </a:r>
          </a:p>
          <a:p>
            <a:pPr lvl="1"/>
            <a:r>
              <a:rPr lang="en-CA" dirty="0"/>
              <a:t>Useful to avoid circular dependencies between things that need to know about each other.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33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Abstract Factory</a:t>
            </a:r>
          </a:p>
          <a:p>
            <a:r>
              <a:rPr lang="en-CA" dirty="0"/>
              <a:t>Singleton</a:t>
            </a:r>
          </a:p>
          <a:p>
            <a:r>
              <a:rPr lang="en-CA" dirty="0"/>
              <a:t>Builder</a:t>
            </a:r>
          </a:p>
          <a:p>
            <a:r>
              <a:rPr lang="en-CA" dirty="0"/>
              <a:t>Mediator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Abstract Factory (C++)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Pure virtual “interface” class</a:t>
            </a:r>
          </a:p>
          <a:p>
            <a:pPr lvl="1"/>
            <a:r>
              <a:rPr lang="en-CA" dirty="0"/>
              <a:t>Make sure to use a virtual destructor</a:t>
            </a:r>
          </a:p>
          <a:p>
            <a:pPr lvl="1"/>
            <a:r>
              <a:rPr lang="en-CA" dirty="0"/>
              <a:t>No constructor of member data</a:t>
            </a:r>
          </a:p>
          <a:p>
            <a:pPr lvl="1"/>
            <a:r>
              <a:rPr lang="en-CA" dirty="0"/>
              <a:t>“pure” virtual class (all pure virtual functions)</a:t>
            </a:r>
          </a:p>
          <a:p>
            <a:pPr lvl="1"/>
            <a:r>
              <a:rPr lang="en-CA" dirty="0"/>
              <a:t>While you can mix these, just don’t do that</a:t>
            </a:r>
          </a:p>
          <a:p>
            <a:r>
              <a:rPr lang="en-CA" dirty="0"/>
              <a:t>Factory class header #include interface</a:t>
            </a:r>
          </a:p>
          <a:p>
            <a:r>
              <a:rPr lang="en-CA" dirty="0"/>
              <a:t>Factory method takes known type (int, string, etc.) NOT an </a:t>
            </a:r>
            <a:r>
              <a:rPr lang="en-CA" dirty="0" err="1"/>
              <a:t>enum</a:t>
            </a:r>
            <a:r>
              <a:rPr lang="en-CA" dirty="0"/>
              <a:t> or something that will update the header</a:t>
            </a:r>
          </a:p>
          <a:p>
            <a:r>
              <a:rPr lang="en-CA" dirty="0"/>
              <a:t>Implementation (.</a:t>
            </a:r>
            <a:r>
              <a:rPr lang="en-CA" dirty="0" err="1"/>
              <a:t>cpp</a:t>
            </a:r>
            <a:r>
              <a:rPr lang="en-CA" dirty="0"/>
              <a:t>) includes the specific types (derived from the interface).</a:t>
            </a:r>
          </a:p>
          <a:p>
            <a:r>
              <a:rPr lang="en-CA" dirty="0"/>
              <a:t>Include ONLY the factory header, NEVER the specific implementation headers.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32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dirty="0"/>
              <a:t>This is where you only want one instance</a:t>
            </a:r>
          </a:p>
          <a:p>
            <a:r>
              <a:rPr lang="en-CA" dirty="0"/>
              <a:t>Main way:</a:t>
            </a:r>
          </a:p>
          <a:p>
            <a:pPr lvl="1"/>
            <a:r>
              <a:rPr lang="en-CA" dirty="0"/>
              <a:t>Add a constructor, make it private</a:t>
            </a:r>
          </a:p>
          <a:p>
            <a:pPr lvl="1"/>
            <a:r>
              <a:rPr lang="en-CA" dirty="0"/>
              <a:t>Add a static variable of the type</a:t>
            </a:r>
          </a:p>
          <a:p>
            <a:pPr lvl="2"/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cTankFactory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m_pTheInstance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CA" dirty="0"/>
              <a:t>“static” in C++ land means the object exists all the time, and there’s only one of them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Singleton: 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dirty="0"/>
              <a:t>“static” in C++ land means the object exists all the time, and there’s only one of them</a:t>
            </a:r>
          </a:p>
          <a:p>
            <a:r>
              <a:rPr lang="en-CA" dirty="0"/>
              <a:t>Static variables in classes exists “before” the class is created. Or even if the class </a:t>
            </a:r>
            <a:r>
              <a:rPr lang="en-CA" i="1" dirty="0"/>
              <a:t>isn’t </a:t>
            </a:r>
            <a:r>
              <a:rPr lang="en-CA" dirty="0"/>
              <a:t>created. </a:t>
            </a:r>
            <a:br>
              <a:rPr lang="en-CA" dirty="0"/>
            </a:br>
            <a:r>
              <a:rPr lang="en-CA" dirty="0"/>
              <a:t>They just exist all the time.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0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Static and non-static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Non-static (regular old variables) in classes are instantiated when the class is created.</a:t>
            </a:r>
          </a:p>
          <a:p>
            <a:r>
              <a:rPr lang="en-CA" dirty="0"/>
              <a:t>i.e. they don’t exist UNTIL an instance is.</a:t>
            </a:r>
          </a:p>
          <a:p>
            <a:r>
              <a:rPr lang="en-CA" dirty="0"/>
              <a:t>However, </a:t>
            </a:r>
            <a:r>
              <a:rPr lang="en-CA" i="1" dirty="0"/>
              <a:t>methods exist all the time</a:t>
            </a:r>
            <a:r>
              <a:rPr lang="en-CA" dirty="0"/>
              <a:t>, even if you don’t create the class. </a:t>
            </a:r>
          </a:p>
          <a:p>
            <a:r>
              <a:rPr lang="en-CA" dirty="0"/>
              <a:t>If you don’t access any non-static member variables, you can even call them! </a:t>
            </a:r>
          </a:p>
          <a:p>
            <a:r>
              <a:rPr lang="en-CA" dirty="0"/>
              <a:t>Static variables (and methods) are available always.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50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Is private</a:t>
            </a:r>
          </a:p>
          <a:p>
            <a:pPr lvl="2"/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cTankFactory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m_pTheInstance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CA" dirty="0"/>
              <a:t>Constructor is ALSO private</a:t>
            </a:r>
          </a:p>
          <a:p>
            <a:pPr lvl="2"/>
            <a:r>
              <a:rPr lang="en-CA" dirty="0"/>
              <a:t>So you CAN’T create it externally</a:t>
            </a:r>
          </a:p>
          <a:p>
            <a:pPr lvl="1"/>
            <a:r>
              <a:rPr lang="en-CA" dirty="0"/>
              <a:t>Add a static METHOD that checks to see if this instance is created and if not, it creates it, and return the one and only one instance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35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lnSpcReduction="10000"/>
          </a:bodyPr>
          <a:lstStyle/>
          <a:p>
            <a:pPr lvl="1"/>
            <a:r>
              <a:rPr lang="en-CA" dirty="0"/>
              <a:t>To “create” the singleton, you call the static method that gets the object, then the method you actually want to call</a:t>
            </a:r>
          </a:p>
          <a:p>
            <a:pPr lvl="1"/>
            <a:r>
              <a:rPr lang="en-CA" dirty="0"/>
              <a:t>Note: </a:t>
            </a:r>
          </a:p>
          <a:p>
            <a:pPr lvl="2"/>
            <a:r>
              <a:rPr lang="en-CA" dirty="0"/>
              <a:t>Sort of fallen out of favour (in C++) because:</a:t>
            </a:r>
          </a:p>
          <a:p>
            <a:pPr lvl="2"/>
            <a:r>
              <a:rPr lang="en-CA" dirty="0"/>
              <a:t>When do you call the destructor?</a:t>
            </a:r>
          </a:p>
          <a:p>
            <a:pPr lvl="2"/>
            <a:r>
              <a:rPr lang="en-CA" dirty="0"/>
              <a:t>Often used in place of global variables (which I think is fine, but lots of people frown on this…)</a:t>
            </a:r>
          </a:p>
          <a:p>
            <a:pPr lvl="2"/>
            <a:r>
              <a:rPr lang="en-CA" dirty="0"/>
              <a:t>Returns a pointer, not a stack or reference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4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Builder: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Sort of like an abstract factory in that it’s a “creation pattern”, but doesn’t necessarily need a common interface like the factory does. </a:t>
            </a:r>
          </a:p>
          <a:p>
            <a:pPr lvl="1"/>
            <a:r>
              <a:rPr lang="en-CA" dirty="0"/>
              <a:t>Variations are “decorators”, etc. (later…)</a:t>
            </a:r>
          </a:p>
          <a:p>
            <a:pPr lvl="1"/>
            <a:r>
              <a:rPr lang="en-CA" dirty="0"/>
              <a:t>Sets data types or assembles things that aren’t common between all objects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8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5734</TotalTime>
  <Words>622</Words>
  <Application>Microsoft Office PowerPoint</Application>
  <PresentationFormat>On-screen Show (16:9)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Cascadia Mono</vt:lpstr>
      <vt:lpstr>Consolas</vt:lpstr>
      <vt:lpstr>Corbel</vt:lpstr>
      <vt:lpstr>Wingdings</vt:lpstr>
      <vt:lpstr>Wingdings 2</vt:lpstr>
      <vt:lpstr>Wingdings 3</vt:lpstr>
      <vt:lpstr>Metro</vt:lpstr>
      <vt:lpstr>Patterns</vt:lpstr>
      <vt:lpstr>Patterns</vt:lpstr>
      <vt:lpstr>Abstract Factory (C++)</vt:lpstr>
      <vt:lpstr>Singleton</vt:lpstr>
      <vt:lpstr>Singleton: static</vt:lpstr>
      <vt:lpstr>Static and non-static</vt:lpstr>
      <vt:lpstr>Singleton</vt:lpstr>
      <vt:lpstr>Singleton</vt:lpstr>
      <vt:lpstr>Builder: </vt:lpstr>
      <vt:lpstr>Builder: </vt:lpstr>
      <vt:lpstr>Mediator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66</cp:revision>
  <dcterms:created xsi:type="dcterms:W3CDTF">2006-08-16T00:00:00Z</dcterms:created>
  <dcterms:modified xsi:type="dcterms:W3CDTF">2024-10-29T02:48:18Z</dcterms:modified>
</cp:coreProperties>
</file>