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2024-01-25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49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2024-01-25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312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2024-01-25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229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2024-01-25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113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2024-01-25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109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2024-01-25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818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2024-01-25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02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2024-01-25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29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2024-01-25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696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2024-01-25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469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2024-01-25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897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2683B1B-3CA0-49F0-913E-30D7B5476043}" type="datetimeFigureOut">
              <a:rPr lang="en-CA" smtClean="0"/>
              <a:t>2024-01-25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2089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29F8-095D-B92C-3A8A-D46098782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Verlet</a:t>
            </a:r>
            <a:r>
              <a:rPr lang="en-CA" dirty="0"/>
              <a:t>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AD060-6F6E-DD76-8F3E-39168A5308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Aka: simulating soft things</a:t>
            </a:r>
          </a:p>
        </p:txBody>
      </p:sp>
    </p:spTree>
    <p:extLst>
      <p:ext uri="{BB962C8B-B14F-4D97-AF65-F5344CB8AC3E}">
        <p14:creationId xmlns:p14="http://schemas.microsoft.com/office/powerpoint/2010/main" val="193441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1C9E-ECFA-B681-56C0-8A5DC0D3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EC3C-8615-13E9-8ABC-C6DCB5370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have particles, which could be vertices (they will be for us…)</a:t>
            </a:r>
          </a:p>
          <a:p>
            <a:r>
              <a:rPr lang="en-CA" dirty="0"/>
              <a:t>We have “constraints” which are:</a:t>
            </a:r>
          </a:p>
          <a:p>
            <a:pPr lvl="1"/>
            <a:r>
              <a:rPr lang="en-CA" dirty="0"/>
              <a:t>The distanced between the vertices</a:t>
            </a:r>
          </a:p>
          <a:p>
            <a:pPr lvl="1"/>
            <a:r>
              <a:rPr lang="en-CA" dirty="0"/>
              <a:t>How “tight” we want them: how many iterations do we do on that constraint </a:t>
            </a:r>
            <a:r>
              <a:rPr lang="en-CA" dirty="0">
                <a:sym typeface="Wingdings" panose="05000000000000000000" pitchFamily="2" charset="2"/>
              </a:rPr>
              <a:t> more == “tighter”/”stiffer”</a:t>
            </a:r>
          </a:p>
          <a:p>
            <a:r>
              <a:rPr lang="en-CA" dirty="0">
                <a:sym typeface="Wingdings" panose="05000000000000000000" pitchFamily="2" charset="2"/>
              </a:rPr>
              <a:t>We get the constraints from the triangle/index information: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Example: ply file has “3 733 1026 736” means:</a:t>
            </a:r>
          </a:p>
          <a:p>
            <a:pPr lvl="2"/>
            <a:r>
              <a:rPr lang="en-CA" dirty="0">
                <a:sym typeface="Wingdings" panose="05000000000000000000" pitchFamily="2" charset="2"/>
              </a:rPr>
              <a:t>There’s a constraint between 733 – 1026, 1026 – 736, 733 – 736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In our index info, we use every set of three (3) index values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297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1C9E-ECFA-B681-56C0-8A5DC0D3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EC3C-8615-13E9-8ABC-C6DCB5370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ym typeface="Wingdings" panose="05000000000000000000" pitchFamily="2" charset="2"/>
              </a:rPr>
              <a:t>ply file has “3 733 1026 736” means:</a:t>
            </a:r>
          </a:p>
          <a:p>
            <a:pPr lvl="2"/>
            <a:r>
              <a:rPr lang="en-CA" dirty="0">
                <a:sym typeface="Wingdings" panose="05000000000000000000" pitchFamily="2" charset="2"/>
              </a:rPr>
              <a:t>There’s a constraint between 733 – 1026, 1026 – 736, 733 – 736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In our index info, we use every set of three (3) index values</a:t>
            </a:r>
          </a:p>
          <a:p>
            <a:r>
              <a:rPr lang="en-CA" dirty="0">
                <a:sym typeface="Wingdings" panose="05000000000000000000" pitchFamily="2" charset="2"/>
              </a:rPr>
              <a:t>In our </a:t>
            </a:r>
            <a:r>
              <a:rPr lang="en-CA" dirty="0" err="1">
                <a:sym typeface="Wingdings" panose="05000000000000000000" pitchFamily="2" charset="2"/>
              </a:rPr>
              <a:t>sModelDrawInfo</a:t>
            </a:r>
            <a:r>
              <a:rPr lang="en-CA" dirty="0">
                <a:sym typeface="Wingdings" panose="05000000000000000000" pitchFamily="2" charset="2"/>
              </a:rPr>
              <a:t>, the </a:t>
            </a:r>
            <a:r>
              <a:rPr lang="en-CA" dirty="0" err="1">
                <a:sym typeface="Wingdings" panose="05000000000000000000" pitchFamily="2" charset="2"/>
              </a:rPr>
              <a:t>pIndices</a:t>
            </a:r>
            <a:r>
              <a:rPr lang="en-CA" dirty="0">
                <a:sym typeface="Wingdings" panose="05000000000000000000" pitchFamily="2" charset="2"/>
              </a:rPr>
              <a:t> would have: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…numbers before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733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1026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736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…numbers after</a:t>
            </a:r>
            <a:endParaRPr lang="en-CA" dirty="0"/>
          </a:p>
          <a:p>
            <a:endParaRPr lang="en-CA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C2E153E-2673-AE5D-BE24-133271DB2AEC}"/>
              </a:ext>
            </a:extLst>
          </p:cNvPr>
          <p:cNvSpPr/>
          <p:nvPr/>
        </p:nvSpPr>
        <p:spPr>
          <a:xfrm>
            <a:off x="2418588" y="4001294"/>
            <a:ext cx="246888" cy="11887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EBACC198-517E-0E0B-87D7-2B99428FA988}"/>
              </a:ext>
            </a:extLst>
          </p:cNvPr>
          <p:cNvSpPr/>
          <p:nvPr/>
        </p:nvSpPr>
        <p:spPr>
          <a:xfrm>
            <a:off x="2953512" y="4151376"/>
            <a:ext cx="2432304" cy="66751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The triangle</a:t>
            </a:r>
          </a:p>
        </p:txBody>
      </p:sp>
    </p:spTree>
    <p:extLst>
      <p:ext uri="{BB962C8B-B14F-4D97-AF65-F5344CB8AC3E}">
        <p14:creationId xmlns:p14="http://schemas.microsoft.com/office/powerpoint/2010/main" val="132181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BF441B60-1BDE-57C7-DBC7-EACB99660444}"/>
              </a:ext>
            </a:extLst>
          </p:cNvPr>
          <p:cNvSpPr/>
          <p:nvPr/>
        </p:nvSpPr>
        <p:spPr>
          <a:xfrm>
            <a:off x="1600200" y="1289304"/>
            <a:ext cx="4370832" cy="3977640"/>
          </a:xfrm>
          <a:prstGeom prst="triangle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noFill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D3EE2B-E915-1108-6876-5FB298C54DE3}"/>
              </a:ext>
            </a:extLst>
          </p:cNvPr>
          <p:cNvSpPr/>
          <p:nvPr/>
        </p:nvSpPr>
        <p:spPr>
          <a:xfrm>
            <a:off x="3328416" y="8321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DFDF8A-F572-E60F-76B1-BC9AC80B31F7}"/>
              </a:ext>
            </a:extLst>
          </p:cNvPr>
          <p:cNvSpPr/>
          <p:nvPr/>
        </p:nvSpPr>
        <p:spPr>
          <a:xfrm>
            <a:off x="5440680" y="480974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318A5A-DCCA-531C-C67C-0089DBEA29A9}"/>
              </a:ext>
            </a:extLst>
          </p:cNvPr>
          <p:cNvSpPr/>
          <p:nvPr/>
        </p:nvSpPr>
        <p:spPr>
          <a:xfrm>
            <a:off x="1069848" y="483717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CC369E-6D87-599B-2AB4-F349B8DD45C2}"/>
              </a:ext>
            </a:extLst>
          </p:cNvPr>
          <p:cNvSpPr txBox="1"/>
          <p:nvPr/>
        </p:nvSpPr>
        <p:spPr>
          <a:xfrm rot="17582631">
            <a:off x="1732238" y="2889503"/>
            <a:ext cx="116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Edge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CDCF21-2D3A-F678-EAFD-94EAAA263322}"/>
              </a:ext>
            </a:extLst>
          </p:cNvPr>
          <p:cNvSpPr txBox="1"/>
          <p:nvPr/>
        </p:nvSpPr>
        <p:spPr>
          <a:xfrm>
            <a:off x="3204972" y="5507474"/>
            <a:ext cx="116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Edge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07E7D3-47F7-7432-A7A9-657FF1D767ED}"/>
              </a:ext>
            </a:extLst>
          </p:cNvPr>
          <p:cNvSpPr txBox="1"/>
          <p:nvPr/>
        </p:nvSpPr>
        <p:spPr>
          <a:xfrm rot="3557263">
            <a:off x="4648920" y="2650817"/>
            <a:ext cx="116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Edge 2</a:t>
            </a:r>
          </a:p>
        </p:txBody>
      </p:sp>
    </p:spTree>
    <p:extLst>
      <p:ext uri="{BB962C8B-B14F-4D97-AF65-F5344CB8AC3E}">
        <p14:creationId xmlns:p14="http://schemas.microsoft.com/office/powerpoint/2010/main" val="35395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5D3EE2B-E915-1108-6876-5FB298C54DE3}"/>
              </a:ext>
            </a:extLst>
          </p:cNvPr>
          <p:cNvSpPr/>
          <p:nvPr/>
        </p:nvSpPr>
        <p:spPr>
          <a:xfrm>
            <a:off x="7437584" y="66835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318A5A-DCCA-531C-C67C-0089DBEA29A9}"/>
              </a:ext>
            </a:extLst>
          </p:cNvPr>
          <p:cNvSpPr/>
          <p:nvPr/>
        </p:nvSpPr>
        <p:spPr>
          <a:xfrm>
            <a:off x="2770170" y="76893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CC369E-6D87-599B-2AB4-F349B8DD45C2}"/>
              </a:ext>
            </a:extLst>
          </p:cNvPr>
          <p:cNvSpPr txBox="1"/>
          <p:nvPr/>
        </p:nvSpPr>
        <p:spPr>
          <a:xfrm rot="21355713">
            <a:off x="4563076" y="584273"/>
            <a:ext cx="171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Rest length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E590842-5A5E-E298-C027-DBED4573E2F4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 flipV="1">
            <a:off x="3684570" y="1125555"/>
            <a:ext cx="3753014" cy="100583"/>
          </a:xfrm>
          <a:prstGeom prst="line">
            <a:avLst/>
          </a:prstGeom>
          <a:noFill/>
          <a:ln w="76200"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633FED1-270A-0C72-1DCA-79083DF55B88}"/>
              </a:ext>
            </a:extLst>
          </p:cNvPr>
          <p:cNvSpPr/>
          <p:nvPr/>
        </p:nvSpPr>
        <p:spPr>
          <a:xfrm>
            <a:off x="7566156" y="29600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C225E-0277-7C67-E2F7-55C2C278F905}"/>
              </a:ext>
            </a:extLst>
          </p:cNvPr>
          <p:cNvSpPr/>
          <p:nvPr/>
        </p:nvSpPr>
        <p:spPr>
          <a:xfrm>
            <a:off x="1297986" y="319209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7F960E-E60A-B536-52E0-64A0478E7DF3}"/>
              </a:ext>
            </a:extLst>
          </p:cNvPr>
          <p:cNvSpPr txBox="1"/>
          <p:nvPr/>
        </p:nvSpPr>
        <p:spPr>
          <a:xfrm rot="21355713">
            <a:off x="4853701" y="2325329"/>
            <a:ext cx="171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Rest length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822945-640A-08B0-E236-A45DF4AD5772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 flipV="1">
            <a:off x="2212386" y="3417291"/>
            <a:ext cx="5353770" cy="232008"/>
          </a:xfrm>
          <a:prstGeom prst="line">
            <a:avLst/>
          </a:prstGeom>
          <a:noFill/>
          <a:ln w="76200"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5450B2-AA8F-7AA5-5EC4-E241BAFCB166}"/>
              </a:ext>
            </a:extLst>
          </p:cNvPr>
          <p:cNvCxnSpPr>
            <a:cxnSpLocks/>
          </p:cNvCxnSpPr>
          <p:nvPr/>
        </p:nvCxnSpPr>
        <p:spPr>
          <a:xfrm flipV="1">
            <a:off x="2212386" y="3320181"/>
            <a:ext cx="3753014" cy="100583"/>
          </a:xfrm>
          <a:prstGeom prst="line">
            <a:avLst/>
          </a:prstGeom>
          <a:noFill/>
          <a:ln w="76200">
            <a:solidFill>
              <a:srgbClr val="FFFF00"/>
            </a:solidFill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AB703B-27AA-E884-2865-15ED3362A20A}"/>
              </a:ext>
            </a:extLst>
          </p:cNvPr>
          <p:cNvCxnSpPr>
            <a:stCxn id="7" idx="6"/>
          </p:cNvCxnSpPr>
          <p:nvPr/>
        </p:nvCxnSpPr>
        <p:spPr>
          <a:xfrm flipH="1">
            <a:off x="2212386" y="1226138"/>
            <a:ext cx="1472184" cy="219462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78FDC2-C2C5-8FC2-CC69-4944D5FAE71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965400" y="1125555"/>
            <a:ext cx="1472184" cy="219462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3399D50-1D3B-3CE5-9D9F-A38B02A8981C}"/>
              </a:ext>
            </a:extLst>
          </p:cNvPr>
          <p:cNvCxnSpPr>
            <a:cxnSpLocks/>
          </p:cNvCxnSpPr>
          <p:nvPr/>
        </p:nvCxnSpPr>
        <p:spPr>
          <a:xfrm flipV="1">
            <a:off x="5965400" y="3279550"/>
            <a:ext cx="1600756" cy="40631"/>
          </a:xfrm>
          <a:prstGeom prst="line">
            <a:avLst/>
          </a:prstGeom>
          <a:noFill/>
          <a:ln w="7620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39C7B83-BF42-17C6-4C72-61A38A49159F}"/>
              </a:ext>
            </a:extLst>
          </p:cNvPr>
          <p:cNvSpPr/>
          <p:nvPr/>
        </p:nvSpPr>
        <p:spPr>
          <a:xfrm>
            <a:off x="7566156" y="492605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A347F4-5314-FC40-A176-0C0E059C0D64}"/>
              </a:ext>
            </a:extLst>
          </p:cNvPr>
          <p:cNvSpPr/>
          <p:nvPr/>
        </p:nvSpPr>
        <p:spPr>
          <a:xfrm>
            <a:off x="1297986" y="51580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6A0DDCB-8581-72F3-4AB6-1D6E5ED78F79}"/>
              </a:ext>
            </a:extLst>
          </p:cNvPr>
          <p:cNvCxnSpPr>
            <a:cxnSpLocks/>
            <a:stCxn id="34" idx="6"/>
            <a:endCxn id="33" idx="2"/>
          </p:cNvCxnSpPr>
          <p:nvPr/>
        </p:nvCxnSpPr>
        <p:spPr>
          <a:xfrm flipV="1">
            <a:off x="2212386" y="5383252"/>
            <a:ext cx="5353770" cy="232008"/>
          </a:xfrm>
          <a:prstGeom prst="line">
            <a:avLst/>
          </a:prstGeom>
          <a:noFill/>
          <a:ln w="76200"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0178081-0F5B-7A47-01F2-9C85B0B5E4C1}"/>
              </a:ext>
            </a:extLst>
          </p:cNvPr>
          <p:cNvCxnSpPr>
            <a:cxnSpLocks/>
          </p:cNvCxnSpPr>
          <p:nvPr/>
        </p:nvCxnSpPr>
        <p:spPr>
          <a:xfrm flipV="1">
            <a:off x="3012764" y="5235850"/>
            <a:ext cx="3753014" cy="100583"/>
          </a:xfrm>
          <a:prstGeom prst="line">
            <a:avLst/>
          </a:prstGeom>
          <a:noFill/>
          <a:ln w="76200">
            <a:solidFill>
              <a:srgbClr val="FFFF00"/>
            </a:solidFill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0F9EF62-F3D7-DFBD-FB1B-C0759DAB033A}"/>
              </a:ext>
            </a:extLst>
          </p:cNvPr>
          <p:cNvCxnSpPr>
            <a:cxnSpLocks/>
          </p:cNvCxnSpPr>
          <p:nvPr/>
        </p:nvCxnSpPr>
        <p:spPr>
          <a:xfrm flipH="1">
            <a:off x="6780328" y="5178707"/>
            <a:ext cx="785828" cy="73120"/>
          </a:xfrm>
          <a:prstGeom prst="line">
            <a:avLst/>
          </a:prstGeom>
          <a:noFill/>
          <a:ln w="7620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6573B9-7377-2B50-8963-1DD91541D9F7}"/>
              </a:ext>
            </a:extLst>
          </p:cNvPr>
          <p:cNvCxnSpPr>
            <a:cxnSpLocks/>
          </p:cNvCxnSpPr>
          <p:nvPr/>
        </p:nvCxnSpPr>
        <p:spPr>
          <a:xfrm flipV="1">
            <a:off x="2179360" y="5319211"/>
            <a:ext cx="866430" cy="64041"/>
          </a:xfrm>
          <a:prstGeom prst="line">
            <a:avLst/>
          </a:prstGeom>
          <a:noFill/>
          <a:ln w="7620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9992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1C9E-ECFA-B681-56C0-8A5DC0D3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Regenerating the mesh in 3D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EC3C-8615-13E9-8ABC-C6DCB5370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>
                <a:sym typeface="Wingdings" panose="05000000000000000000" pitchFamily="2" charset="2"/>
              </a:rPr>
              <a:t>What will change is the position and normal</a:t>
            </a:r>
          </a:p>
          <a:p>
            <a:r>
              <a:rPr lang="en-CA" dirty="0">
                <a:sym typeface="Wingdings" panose="05000000000000000000" pitchFamily="2" charset="2"/>
              </a:rPr>
              <a:t>The UVs and colours won’t change</a:t>
            </a:r>
          </a:p>
          <a:p>
            <a:r>
              <a:rPr lang="en-CA" dirty="0">
                <a:sym typeface="Wingdings" panose="05000000000000000000" pitchFamily="2" charset="2"/>
              </a:rPr>
              <a:t>Positions will be handled by the </a:t>
            </a:r>
            <a:r>
              <a:rPr lang="en-CA" dirty="0" err="1">
                <a:sym typeface="Wingdings" panose="05000000000000000000" pitchFamily="2" charset="2"/>
              </a:rPr>
              <a:t>verlet</a:t>
            </a:r>
            <a:r>
              <a:rPr lang="en-CA" dirty="0">
                <a:sym typeface="Wingdings" panose="05000000000000000000" pitchFamily="2" charset="2"/>
              </a:rPr>
              <a:t> integration itself</a:t>
            </a:r>
          </a:p>
          <a:p>
            <a:r>
              <a:rPr lang="en-CA" dirty="0" err="1">
                <a:sym typeface="Wingdings" panose="05000000000000000000" pitchFamily="2" charset="2"/>
              </a:rPr>
              <a:t>Normals</a:t>
            </a:r>
            <a:r>
              <a:rPr lang="en-CA" dirty="0">
                <a:sym typeface="Wingdings" panose="05000000000000000000" pitchFamily="2" charset="2"/>
              </a:rPr>
              <a:t> – for shared vertices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Go through each triangle and calculate the normal (for that triangle)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Go through each vertex and add up ALL </a:t>
            </a:r>
            <a:r>
              <a:rPr lang="en-CA" dirty="0" err="1">
                <a:sym typeface="Wingdings" panose="05000000000000000000" pitchFamily="2" charset="2"/>
              </a:rPr>
              <a:t>normals</a:t>
            </a:r>
            <a:r>
              <a:rPr lang="en-CA" dirty="0">
                <a:sym typeface="Wingdings" panose="05000000000000000000" pitchFamily="2" charset="2"/>
              </a:rPr>
              <a:t> for associated triangles.</a:t>
            </a:r>
          </a:p>
          <a:p>
            <a:pPr lvl="2"/>
            <a:r>
              <a:rPr lang="en-CA" dirty="0">
                <a:sym typeface="Wingdings" panose="05000000000000000000" pitchFamily="2" charset="2"/>
              </a:rPr>
              <a:t>This will give an average of all the </a:t>
            </a:r>
            <a:r>
              <a:rPr lang="en-CA" dirty="0" err="1">
                <a:sym typeface="Wingdings" panose="05000000000000000000" pitchFamily="2" charset="2"/>
              </a:rPr>
              <a:t>normals</a:t>
            </a:r>
            <a:r>
              <a:rPr lang="en-CA" dirty="0">
                <a:sym typeface="Wingdings" panose="05000000000000000000" pitchFamily="2" charset="2"/>
              </a:rPr>
              <a:t> but it will be too long 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Go through and normalize the accumulated </a:t>
            </a:r>
            <a:r>
              <a:rPr lang="en-CA" dirty="0" err="1">
                <a:sym typeface="Wingdings" panose="05000000000000000000" pitchFamily="2" charset="2"/>
              </a:rPr>
              <a:t>normals</a:t>
            </a:r>
            <a:endParaRPr lang="en-CA" dirty="0">
              <a:sym typeface="Wingdings" panose="05000000000000000000" pitchFamily="2" charset="2"/>
            </a:endParaRPr>
          </a:p>
          <a:p>
            <a:r>
              <a:rPr lang="en-CA" dirty="0">
                <a:sym typeface="Wingdings" panose="05000000000000000000" pitchFamily="2" charset="2"/>
              </a:rPr>
              <a:t> Then we update the vertex info on the GPU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Call </a:t>
            </a:r>
            <a:r>
              <a:rPr lang="en-CA" dirty="0" err="1">
                <a:sym typeface="Wingdings" panose="05000000000000000000" pitchFamily="2" charset="2"/>
              </a:rPr>
              <a:t>glBufferSubData</a:t>
            </a:r>
            <a:r>
              <a:rPr lang="en-CA" dirty="0">
                <a:sym typeface="Wingdings" panose="05000000000000000000" pitchFamily="2" charset="2"/>
              </a:rPr>
              <a:t>() NOT </a:t>
            </a:r>
            <a:r>
              <a:rPr lang="en-CA" dirty="0" err="1">
                <a:sym typeface="Wingdings" panose="05000000000000000000" pitchFamily="2" charset="2"/>
              </a:rPr>
              <a:t>glBufferData</a:t>
            </a:r>
            <a:r>
              <a:rPr lang="en-CA" dirty="0">
                <a:sym typeface="Wingdings" panose="05000000000000000000" pitchFamily="2" charset="2"/>
              </a:rPr>
              <a:t>()  this one will REPLACE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9021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1C9E-ECFA-B681-56C0-8A5DC0D3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Regenerating the mesh in 3D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EC3C-8615-13E9-8ABC-C6DCB5370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ym typeface="Wingdings" panose="05000000000000000000" pitchFamily="2" charset="2"/>
              </a:rPr>
              <a:t>You can sort of do this in the geometry shader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9977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5502</TotalTime>
  <Words>316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Wingdings</vt:lpstr>
      <vt:lpstr>Office Theme</vt:lpstr>
      <vt:lpstr>Verlet integration</vt:lpstr>
      <vt:lpstr>The basics</vt:lpstr>
      <vt:lpstr>Constraints</vt:lpstr>
      <vt:lpstr>PowerPoint Presentation</vt:lpstr>
      <vt:lpstr>PowerPoint Presentation</vt:lpstr>
      <vt:lpstr>Regenerating the mesh in 3D</vt:lpstr>
      <vt:lpstr>Regenerating the mesh in 3D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Verlet integration</dc:title>
  <dc:creator>Feeney, Michael</dc:creator>
  <cp:lastModifiedBy>Feeney, Michael</cp:lastModifiedBy>
  <cp:revision>3</cp:revision>
  <dcterms:created xsi:type="dcterms:W3CDTF">2024-01-18T20:18:37Z</dcterms:created>
  <dcterms:modified xsi:type="dcterms:W3CDTF">2024-01-29T12:04:45Z</dcterms:modified>
</cp:coreProperties>
</file>