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A699-C78A-18DC-41D9-DCF2B8DA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2C4F-EA7C-763D-90BD-319C3DA5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2424-FB79-FC82-EDB2-A8EF483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A1AF-071E-BB6D-6662-8E9E0139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D9BA-5467-F2FF-6BC5-F6CB20B5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9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15E7-D506-F142-DBB6-98617F1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03941-FFB3-1774-D11D-F2CD5A1A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E2E1C-E415-1A1D-26E8-CE3E586F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89C5-6A48-94D1-BFB7-957CC29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E704-1603-0C5B-332F-84DE2A08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7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39AD6-32BE-4FFB-0D09-423AFD7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62D91-3DB1-A787-8905-976036A0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B969-D271-78C1-BA49-DB357B42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23AD-69F6-9B87-4818-7B1EAC0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38B7-50E4-59BB-7E69-AA2AB898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74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EBD8-92C8-48CA-C185-8410D6DA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6E0D-9C24-4E4F-8BC0-3F483D53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DF8F-5F90-F67F-97E8-1FE9A8BE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075A-4638-4E44-7B53-36BD57DD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D8C9-1674-0705-F2B5-10B0147D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E5F5-564D-9AF0-4162-24E854D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C25EF-6B09-3325-71D1-09D3910F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ADF5-AF05-184A-60EE-10CEDD64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2A19-FC98-4C86-4DA7-2BD3214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C58C-BE86-D4B8-6C1D-81D59203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7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6C89-C2F5-5936-1403-FB6EA7A7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C0EB-19FE-4A4A-E45C-043681EFC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D94C1-4A01-69BF-B8FC-6A0E9642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75387-AFFD-DC27-99C7-0067217F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9F1AC-01AD-7BB4-7B8B-F8569EC6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268B3-9F78-78BF-24C7-91E4872F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8AF6-9CD6-1DE1-C635-762D4152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E4819-8310-76FB-0F21-39B21A2A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A23AF-9CDA-302D-B717-60449BF08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E6F21-7CC6-156A-CB76-FD8A3EB83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52207-9E65-AF30-EFF6-25401D706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E394D-2551-A3FE-EA2B-3EA959CA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66F15-D85C-EEEB-3166-8CA125CB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7BC1A-50BA-779C-BEDA-E9AF8F9D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C988-07F8-360D-109C-C939ABA8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FD81C-4537-EAB7-36D7-C76063FB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6F108-D0B8-18E0-F3E7-A251C938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2BAB3-ED6E-CD68-3E37-64B5A12C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4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41003-76FB-E276-4FFF-92641FB9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5F0E-40D3-D5C5-6A35-0423D75E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553E2-01C8-6E8E-EED2-03A0C78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27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64B-2381-55B6-0B40-9AAA371A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A8C5-A5E4-A27C-9B21-DA15F23C9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185AD-8FD3-2209-CF9B-11952F161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5CC-A2DA-D085-75DE-73F4093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BDE7-A178-C510-E3D1-F510FA57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2921C-26F8-7B6E-BEE0-8C9D8FF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6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08D6-11FC-F449-2D4C-D16E7BE0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64B76-80A5-24BC-CCC0-5BD2E6FA1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6BD43-C77D-D54E-43F7-0B6F9BED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B2FB8-1CFA-1BB8-5B05-3E7DC57C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C76D0-9790-5C14-AB04-D003CD2C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4364A-A75C-7081-73F5-E5F5D496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2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7D916-2DD2-3A56-BD6A-5C27970C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C161A-D904-06B2-6318-3F644A640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BB1D2-3B0C-3967-AAAC-D184D46C5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3BE4-BF0C-4C7D-9165-AF2C362F6A3B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1473-0A93-A424-FAA2-89AF7AC54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DF-1F94-11B2-DF5E-489EAA002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F1F6-DF88-428D-8EAB-251B2AEC6E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37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4110-D274-1C08-A1F9-4335CBD9F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FIRST (FRC) robotics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CD51C-E264-062C-9E50-D5CF0314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368"/>
            <a:ext cx="9144000" cy="1000432"/>
          </a:xfrm>
        </p:spPr>
        <p:txBody>
          <a:bodyPr/>
          <a:lstStyle/>
          <a:p>
            <a:r>
              <a:rPr lang="en-CA" dirty="0"/>
              <a:t>“Command” framework/pattern</a:t>
            </a:r>
          </a:p>
        </p:txBody>
      </p:sp>
    </p:spTree>
    <p:extLst>
      <p:ext uri="{BB962C8B-B14F-4D97-AF65-F5344CB8AC3E}">
        <p14:creationId xmlns:p14="http://schemas.microsoft.com/office/powerpoint/2010/main" val="39114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Command, some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command is specific to some single, small, simple thing</a:t>
            </a:r>
          </a:p>
          <a:p>
            <a:r>
              <a:rPr lang="en-CA" dirty="0"/>
              <a:t>Maybe an </a:t>
            </a:r>
            <a:r>
              <a:rPr lang="en-CA" dirty="0" err="1"/>
              <a:t>iCommand</a:t>
            </a:r>
            <a:r>
              <a:rPr lang="en-CA" dirty="0"/>
              <a:t> interface with an abstract factory?</a:t>
            </a:r>
          </a:p>
          <a:p>
            <a:r>
              <a:rPr lang="en-CA" dirty="0"/>
              <a:t>Maybe pass a mediator to each command so it can “know” about what it’s controlling…</a:t>
            </a:r>
          </a:p>
          <a:p>
            <a:r>
              <a:rPr lang="en-CA" dirty="0"/>
              <a:t>…or you could pass a pointer to the thing (mesh, object, whatever)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859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Command, some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have Update(), called each frame.</a:t>
            </a:r>
          </a:p>
          <a:p>
            <a:r>
              <a:rPr lang="en-CA" dirty="0"/>
              <a:t>All have </a:t>
            </a:r>
            <a:r>
              <a:rPr lang="en-CA" dirty="0" err="1"/>
              <a:t>isDone</a:t>
            </a:r>
            <a:r>
              <a:rPr lang="en-CA" dirty="0"/>
              <a:t>(), called each frame.</a:t>
            </a:r>
          </a:p>
          <a:p>
            <a:pPr marL="0" indent="0">
              <a:buNone/>
            </a:pPr>
            <a:r>
              <a:rPr lang="en-CA" dirty="0"/>
              <a:t>Might have: pre-start and post-end methods, too?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06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Command Groups also have Update() and </a:t>
            </a:r>
            <a:r>
              <a:rPr lang="en-CA" dirty="0" err="1"/>
              <a:t>isDone</a:t>
            </a:r>
            <a:r>
              <a:rPr lang="en-CA" dirty="0"/>
              <a:t>(), but ONLY call the update and </a:t>
            </a:r>
            <a:r>
              <a:rPr lang="en-CA" dirty="0" err="1"/>
              <a:t>isDone</a:t>
            </a:r>
            <a:r>
              <a:rPr lang="en-CA" dirty="0"/>
              <a:t> on the contained Commands.</a:t>
            </a:r>
          </a:p>
          <a:p>
            <a:r>
              <a:rPr lang="en-CA" dirty="0"/>
              <a:t>Can add serial commands:</a:t>
            </a:r>
          </a:p>
          <a:p>
            <a:pPr lvl="1"/>
            <a:r>
              <a:rPr lang="en-CA" dirty="0"/>
              <a:t>A vector of commands done one at a time.</a:t>
            </a:r>
          </a:p>
          <a:p>
            <a:pPr lvl="1"/>
            <a:r>
              <a:rPr lang="en-CA" dirty="0"/>
              <a:t>Once they last one is done, they are all done</a:t>
            </a:r>
          </a:p>
          <a:p>
            <a:r>
              <a:rPr lang="en-CA" dirty="0"/>
              <a:t>Can add parallel commands:</a:t>
            </a:r>
          </a:p>
          <a:p>
            <a:pPr lvl="1"/>
            <a:r>
              <a:rPr lang="en-CA" dirty="0"/>
              <a:t>They are ALL done EVERY FRAME…</a:t>
            </a:r>
          </a:p>
          <a:p>
            <a:pPr lvl="1"/>
            <a:r>
              <a:rPr lang="en-CA" dirty="0"/>
              <a:t>…until they are ALL done</a:t>
            </a:r>
          </a:p>
          <a:p>
            <a:pPr lvl="1"/>
            <a:r>
              <a:rPr lang="en-CA" dirty="0"/>
              <a:t>Then the parallel command is done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422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can have as little as one serial/parallel command</a:t>
            </a:r>
          </a:p>
          <a:p>
            <a:r>
              <a:rPr lang="en-CA" dirty="0"/>
              <a:t>Or all serial commands…</a:t>
            </a:r>
          </a:p>
          <a:p>
            <a:r>
              <a:rPr lang="en-CA" dirty="0"/>
              <a:t>Or all parallel commands..</a:t>
            </a:r>
          </a:p>
          <a:p>
            <a:r>
              <a:rPr lang="en-CA" dirty="0"/>
              <a:t>Or a combination of the two</a:t>
            </a:r>
          </a:p>
          <a:p>
            <a:endParaRPr lang="en-CA" dirty="0"/>
          </a:p>
          <a:p>
            <a:r>
              <a:rPr lang="en-CA" dirty="0"/>
              <a:t>And they could also have “child” (or sub) commands contained.</a:t>
            </a:r>
          </a:p>
          <a:p>
            <a:pPr lvl="1"/>
            <a:r>
              <a:rPr lang="en-CA" dirty="0"/>
              <a:t>These only need to be serial, as each command group can handle the parallel aspect of these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901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set of serial Command Groups.</a:t>
            </a:r>
          </a:p>
          <a:p>
            <a:pPr lvl="1"/>
            <a:r>
              <a:rPr lang="en-CA" dirty="0"/>
              <a:t>Remember the command groups themselves can handle the parallel…</a:t>
            </a:r>
          </a:p>
          <a:p>
            <a:r>
              <a:rPr lang="en-CA" dirty="0"/>
              <a:t>Could also have a set of “default” or “run forever” or “run immediately” type commands</a:t>
            </a:r>
          </a:p>
          <a:p>
            <a:r>
              <a:rPr lang="en-CA" dirty="0"/>
              <a:t>They only run Update() and </a:t>
            </a:r>
            <a:r>
              <a:rPr lang="en-CA" dirty="0" err="1"/>
              <a:t>isDone</a:t>
            </a:r>
            <a:r>
              <a:rPr lang="en-CA" dirty="0"/>
              <a:t>() on the Command </a:t>
            </a:r>
            <a:r>
              <a:rPr lang="en-CA" b="1" i="1" dirty="0"/>
              <a:t>Groups</a:t>
            </a:r>
            <a:r>
              <a:rPr lang="en-CA" dirty="0"/>
              <a:t>, not the commands themselves – since the Command Groups are calling that on the actual Commands. </a:t>
            </a:r>
          </a:p>
          <a:p>
            <a:r>
              <a:rPr lang="en-CA" dirty="0"/>
              <a:t>This means that a single serial command would have to be placed into a single Command Group, then into the manager. </a:t>
            </a:r>
          </a:p>
          <a:p>
            <a:pPr lvl="1"/>
            <a:r>
              <a:rPr lang="en-CA" dirty="0"/>
              <a:t>This seems excessive, but the idea is to handle any combination of parallel and serial commands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I’d suggest that the Lua scripts just “create” or “add” or “kick off” the commands that are inside the C++ side of things.</a:t>
            </a:r>
          </a:p>
          <a:p>
            <a:r>
              <a:rPr lang="en-CA" dirty="0"/>
              <a:t>So your Lua command might be something like:</a:t>
            </a:r>
          </a:p>
          <a:p>
            <a:pPr lvl="1"/>
            <a:r>
              <a:rPr lang="en-CA" dirty="0"/>
              <a:t>“</a:t>
            </a:r>
            <a:r>
              <a:rPr lang="en-CA" dirty="0" err="1"/>
              <a:t>AddCommand</a:t>
            </a:r>
            <a:r>
              <a:rPr lang="en-CA" dirty="0"/>
              <a:t>(…)”</a:t>
            </a:r>
          </a:p>
          <a:p>
            <a:pPr lvl="1"/>
            <a:r>
              <a:rPr lang="en-CA" dirty="0"/>
              <a:t>“</a:t>
            </a:r>
            <a:r>
              <a:rPr lang="en-CA" dirty="0" err="1"/>
              <a:t>CreateCommand</a:t>
            </a:r>
            <a:r>
              <a:rPr lang="en-CA" dirty="0"/>
              <a:t>(…)”</a:t>
            </a:r>
          </a:p>
          <a:p>
            <a:pPr lvl="1"/>
            <a:r>
              <a:rPr lang="en-CA" dirty="0"/>
              <a:t>“</a:t>
            </a:r>
            <a:r>
              <a:rPr lang="en-CA" dirty="0" err="1"/>
              <a:t>AddCommnadToCommandGroup</a:t>
            </a:r>
            <a:r>
              <a:rPr lang="en-CA" dirty="0"/>
              <a:t>(…)”</a:t>
            </a:r>
          </a:p>
          <a:p>
            <a:pPr lvl="1"/>
            <a:r>
              <a:rPr lang="en-CA" dirty="0"/>
              <a:t>“</a:t>
            </a:r>
            <a:r>
              <a:rPr lang="en-CA" dirty="0" err="1"/>
              <a:t>ExecuteCommandImmediatly</a:t>
            </a:r>
            <a:r>
              <a:rPr lang="en-CA" dirty="0"/>
              <a:t>(…)”</a:t>
            </a:r>
          </a:p>
          <a:p>
            <a:r>
              <a:rPr lang="en-CA" dirty="0"/>
              <a:t>Also have the commands/command groups have names or unique IDs so you can identify them in Lua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97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982-8E44-BB9E-54FD-7F7DDE1A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22-BF11-B008-F0C4-DA99869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Also have the commands/command groups have names or unique IDs so you can identify them in Lua:</a:t>
            </a:r>
          </a:p>
          <a:p>
            <a:pPr lvl="1"/>
            <a:r>
              <a:rPr lang="en-CA" dirty="0"/>
              <a:t>X = </a:t>
            </a:r>
            <a:r>
              <a:rPr lang="en-CA" dirty="0" err="1"/>
              <a:t>CreateCommand</a:t>
            </a:r>
            <a:r>
              <a:rPr lang="en-CA" dirty="0"/>
              <a:t>(“</a:t>
            </a:r>
            <a:r>
              <a:rPr lang="en-CA" dirty="0" err="1"/>
              <a:t>MoveTo</a:t>
            </a:r>
            <a:r>
              <a:rPr lang="en-CA" dirty="0"/>
              <a:t>”, “</a:t>
            </a:r>
            <a:r>
              <a:rPr lang="en-CA" dirty="0" err="1"/>
              <a:t>moveBathTub</a:t>
            </a:r>
            <a:r>
              <a:rPr lang="en-CA" dirty="0"/>
              <a:t>”, “bathtub”, x, y, z);</a:t>
            </a:r>
            <a:br>
              <a:rPr lang="en-CA" dirty="0"/>
            </a:br>
            <a:r>
              <a:rPr lang="en-CA" dirty="0"/>
              <a:t>(this would return the ID of the command to Lua)</a:t>
            </a:r>
            <a:br>
              <a:rPr lang="en-CA" dirty="0"/>
            </a:br>
            <a:r>
              <a:rPr lang="en-CA" dirty="0"/>
              <a:t>(Here, the command is “</a:t>
            </a:r>
            <a:r>
              <a:rPr lang="en-CA" dirty="0" err="1"/>
              <a:t>MoveTo</a:t>
            </a:r>
            <a:r>
              <a:rPr lang="en-CA" dirty="0"/>
              <a:t>” making a </a:t>
            </a:r>
            <a:r>
              <a:rPr lang="en-CA" dirty="0" err="1"/>
              <a:t>cMoveTo</a:t>
            </a:r>
            <a:r>
              <a:rPr lang="en-CA" dirty="0"/>
              <a:t> object, the name of this command is “</a:t>
            </a:r>
            <a:r>
              <a:rPr lang="en-CA" dirty="0" err="1"/>
              <a:t>moveBathTub</a:t>
            </a:r>
            <a:r>
              <a:rPr lang="en-CA" dirty="0"/>
              <a:t>”, and the “bathtub” is the friendly name)</a:t>
            </a:r>
          </a:p>
          <a:p>
            <a:pPr lvl="1"/>
            <a:r>
              <a:rPr lang="en-CA" dirty="0"/>
              <a:t>Y  = </a:t>
            </a:r>
            <a:r>
              <a:rPr lang="en-CA" dirty="0" err="1"/>
              <a:t>CreateCommandGroup</a:t>
            </a:r>
            <a:r>
              <a:rPr lang="en-CA" dirty="0"/>
              <a:t>(“</a:t>
            </a:r>
            <a:r>
              <a:rPr lang="en-CA" dirty="0" err="1"/>
              <a:t>FlyShips</a:t>
            </a:r>
            <a:r>
              <a:rPr lang="en-CA" dirty="0"/>
              <a:t>”)</a:t>
            </a:r>
            <a:br>
              <a:rPr lang="en-CA" dirty="0"/>
            </a:br>
            <a:r>
              <a:rPr lang="en-CA" dirty="0"/>
              <a:t>(this would also return the ID of the command group)</a:t>
            </a:r>
          </a:p>
          <a:p>
            <a:pPr lvl="1"/>
            <a:r>
              <a:rPr lang="en-CA" dirty="0" err="1"/>
              <a:t>AddCommandToGroup</a:t>
            </a:r>
            <a:r>
              <a:rPr lang="en-CA" dirty="0"/>
              <a:t>(X, Y)</a:t>
            </a:r>
            <a:br>
              <a:rPr lang="en-CA" dirty="0"/>
            </a:br>
            <a:r>
              <a:rPr lang="en-CA" dirty="0"/>
              <a:t>or</a:t>
            </a:r>
            <a:br>
              <a:rPr lang="en-CA" dirty="0"/>
            </a:br>
            <a:r>
              <a:rPr lang="en-CA" dirty="0" err="1"/>
              <a:t>AddCommand</a:t>
            </a:r>
            <a:r>
              <a:rPr lang="en-CA" dirty="0"/>
              <a:t>(“</a:t>
            </a:r>
            <a:r>
              <a:rPr lang="en-CA" dirty="0" err="1"/>
              <a:t>moveBathTub</a:t>
            </a:r>
            <a:r>
              <a:rPr lang="en-CA" dirty="0"/>
              <a:t>”, “</a:t>
            </a:r>
            <a:r>
              <a:rPr lang="en-CA" dirty="0" err="1"/>
              <a:t>FlyShips</a:t>
            </a:r>
            <a:r>
              <a:rPr lang="en-CA" dirty="0"/>
              <a:t>”)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97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539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FIRST (FRC) robotics </vt:lpstr>
      <vt:lpstr>Command, some suggestions</vt:lpstr>
      <vt:lpstr>Command, some suggestions</vt:lpstr>
      <vt:lpstr>Command groups</vt:lpstr>
      <vt:lpstr>Command groups</vt:lpstr>
      <vt:lpstr>Command Manager</vt:lpstr>
      <vt:lpstr>Lua</vt:lpstr>
      <vt:lpstr>Lua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2</cp:revision>
  <dcterms:created xsi:type="dcterms:W3CDTF">2023-11-23T14:59:21Z</dcterms:created>
  <dcterms:modified xsi:type="dcterms:W3CDTF">2023-11-23T16:37:55Z</dcterms:modified>
</cp:coreProperties>
</file>