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A699-C78A-18DC-41D9-DCF2B8DA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2C4F-EA7C-763D-90BD-319C3DA5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2424-FB79-FC82-EDB2-A8EF483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A1AF-071E-BB6D-6662-8E9E0139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D9BA-5467-F2FF-6BC5-F6CB20B5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9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15E7-D506-F142-DBB6-98617F1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03941-FFB3-1774-D11D-F2CD5A1A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2E1C-E415-1A1D-26E8-CE3E586F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89C5-6A48-94D1-BFB7-957CC29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E704-1603-0C5B-332F-84DE2A08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7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39AD6-32BE-4FFB-0D09-423AFD7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62D91-3DB1-A787-8905-976036A0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B969-D271-78C1-BA49-DB357B42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23AD-69F6-9B87-4818-7B1EAC0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38B7-50E4-59BB-7E69-AA2AB898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74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EBD8-92C8-48CA-C185-8410D6DA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6E0D-9C24-4E4F-8BC0-3F483D53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DF8F-5F90-F67F-97E8-1FE9A8BE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075A-4638-4E44-7B53-36BD57DD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D8C9-1674-0705-F2B5-10B0147D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E5F5-564D-9AF0-4162-24E854D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C25EF-6B09-3325-71D1-09D3910F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ADF5-AF05-184A-60EE-10CEDD64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2A19-FC98-4C86-4DA7-2BD3214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C58C-BE86-D4B8-6C1D-81D59203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6C89-C2F5-5936-1403-FB6EA7A7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C0EB-19FE-4A4A-E45C-043681EFC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D94C1-4A01-69BF-B8FC-6A0E9642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75387-AFFD-DC27-99C7-0067217F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9F1AC-01AD-7BB4-7B8B-F8569EC6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268B3-9F78-78BF-24C7-91E4872F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8AF6-9CD6-1DE1-C635-762D4152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E4819-8310-76FB-0F21-39B21A2A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A23AF-9CDA-302D-B717-60449BF08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E6F21-7CC6-156A-CB76-FD8A3EB83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52207-9E65-AF30-EFF6-25401D706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E394D-2551-A3FE-EA2B-3EA959CA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66F15-D85C-EEEB-3166-8CA125CB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7BC1A-50BA-779C-BEDA-E9AF8F9D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C988-07F8-360D-109C-C939ABA8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FD81C-4537-EAB7-36D7-C76063FB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6F108-D0B8-18E0-F3E7-A251C938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2BAB3-ED6E-CD68-3E37-64B5A12C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4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41003-76FB-E276-4FFF-92641FB9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5F0E-40D3-D5C5-6A35-0423D75E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553E2-01C8-6E8E-EED2-03A0C78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27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64B-2381-55B6-0B40-9AAA371A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A8C5-A5E4-A27C-9B21-DA15F23C9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185AD-8FD3-2209-CF9B-11952F161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5CC-A2DA-D085-75DE-73F4093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BDE7-A178-C510-E3D1-F510FA57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2921C-26F8-7B6E-BEE0-8C9D8FF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6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08D6-11FC-F449-2D4C-D16E7BE0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64B76-80A5-24BC-CCC0-5BD2E6FA1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6BD43-C77D-D54E-43F7-0B6F9BED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B2FB8-1CFA-1BB8-5B05-3E7DC57C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C76D0-9790-5C14-AB04-D003CD2C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4364A-A75C-7081-73F5-E5F5D496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2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7D916-2DD2-3A56-BD6A-5C27970C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C161A-D904-06B2-6318-3F644A640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BB1D2-3B0C-3967-AAAC-D184D46C5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1473-0A93-A424-FAA2-89AF7AC54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DF-1F94-11B2-DF5E-489EAA002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37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4110-D274-1C08-A1F9-4335CBD9F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LERP, SLERP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CD51C-E264-062C-9E50-D5CF0314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368"/>
            <a:ext cx="9144000" cy="1000432"/>
          </a:xfrm>
        </p:spPr>
        <p:txBody>
          <a:bodyPr/>
          <a:lstStyle/>
          <a:p>
            <a:r>
              <a:rPr lang="en-CA" dirty="0"/>
              <a:t>Liner interpolation </a:t>
            </a:r>
          </a:p>
          <a:p>
            <a:r>
              <a:rPr lang="en-CA" dirty="0"/>
              <a:t>Spherical 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9114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2794"/>
            <a:ext cx="10515600" cy="2384169"/>
          </a:xfrm>
        </p:spPr>
        <p:txBody>
          <a:bodyPr/>
          <a:lstStyle/>
          <a:p>
            <a:r>
              <a:rPr lang="en-CA" dirty="0"/>
              <a:t>Where is C? </a:t>
            </a:r>
          </a:p>
          <a:p>
            <a:r>
              <a:rPr lang="en-CA" dirty="0"/>
              <a:t>It’s some ratio between A and B</a:t>
            </a:r>
          </a:p>
          <a:p>
            <a:pPr lvl="1"/>
            <a:r>
              <a:rPr lang="en-CA" dirty="0"/>
              <a:t>Calculate the difference between A and B (the “delta”)</a:t>
            </a:r>
          </a:p>
          <a:p>
            <a:pPr lvl="1"/>
            <a:r>
              <a:rPr lang="en-CA" dirty="0"/>
              <a:t>Multiply that by some value between 0 and 1 (0 being at A, 1 being at B)</a:t>
            </a:r>
          </a:p>
          <a:p>
            <a:pPr lvl="1"/>
            <a:r>
              <a:rPr lang="en-CA" dirty="0"/>
              <a:t>Add that value to 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00872E-9931-0ABD-C84E-B3D39C0E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04" y="241657"/>
            <a:ext cx="10515600" cy="1325563"/>
          </a:xfrm>
        </p:spPr>
        <p:txBody>
          <a:bodyPr/>
          <a:lstStyle/>
          <a:p>
            <a:r>
              <a:rPr lang="en-CA" dirty="0"/>
              <a:t>“In between” is a LERP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23310A-8583-5E56-DDD4-EDF5D6662276}"/>
              </a:ext>
            </a:extLst>
          </p:cNvPr>
          <p:cNvSpPr/>
          <p:nvPr/>
        </p:nvSpPr>
        <p:spPr>
          <a:xfrm>
            <a:off x="1789471" y="1966452"/>
            <a:ext cx="1396181" cy="668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A</a:t>
            </a:r>
            <a:r>
              <a:rPr lang="en-CA" dirty="0"/>
              <a:t>XYZ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950D9B-3235-F80F-85C5-AE018389754F}"/>
              </a:ext>
            </a:extLst>
          </p:cNvPr>
          <p:cNvSpPr/>
          <p:nvPr/>
        </p:nvSpPr>
        <p:spPr>
          <a:xfrm>
            <a:off x="9252156" y="2730910"/>
            <a:ext cx="1396181" cy="668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B</a:t>
            </a:r>
            <a:r>
              <a:rPr lang="en-CA" dirty="0"/>
              <a:t>XYZ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8EB477-799A-2144-227C-0864D577EE9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185652" y="2300749"/>
            <a:ext cx="6066504" cy="764458"/>
          </a:xfrm>
          <a:prstGeom prst="straightConnector1">
            <a:avLst/>
          </a:prstGeom>
          <a:ln w="1174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2A226B-642F-5381-09F7-E604F44BEFA1}"/>
              </a:ext>
            </a:extLst>
          </p:cNvPr>
          <p:cNvSpPr txBox="1">
            <a:spLocks/>
          </p:cNvSpPr>
          <p:nvPr/>
        </p:nvSpPr>
        <p:spPr>
          <a:xfrm>
            <a:off x="4063181" y="5024283"/>
            <a:ext cx="10515600" cy="148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85F7B2-3A8F-0AFE-EE7D-7438543F2CEE}"/>
              </a:ext>
            </a:extLst>
          </p:cNvPr>
          <p:cNvSpPr/>
          <p:nvPr/>
        </p:nvSpPr>
        <p:spPr>
          <a:xfrm>
            <a:off x="5181600" y="2253584"/>
            <a:ext cx="1396181" cy="668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C</a:t>
            </a:r>
            <a:r>
              <a:rPr lang="en-CA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32859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It’s so common, that GLSL has 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 err="1"/>
              <a:t>genType</a:t>
            </a:r>
            <a:r>
              <a:rPr lang="en-CA" dirty="0"/>
              <a:t> mix( </a:t>
            </a:r>
            <a:r>
              <a:rPr lang="en-CA" dirty="0" err="1"/>
              <a:t>genType</a:t>
            </a:r>
            <a:r>
              <a:rPr lang="en-CA" dirty="0"/>
              <a:t> x,  </a:t>
            </a:r>
            <a:r>
              <a:rPr lang="en-CA" dirty="0" err="1"/>
              <a:t>genType</a:t>
            </a:r>
            <a:r>
              <a:rPr lang="en-CA" dirty="0"/>
              <a:t> y,  </a:t>
            </a:r>
            <a:r>
              <a:rPr lang="en-CA" dirty="0" err="1"/>
              <a:t>genType</a:t>
            </a:r>
            <a:r>
              <a:rPr lang="en-CA" dirty="0"/>
              <a:t> a)</a:t>
            </a:r>
          </a:p>
          <a:p>
            <a:r>
              <a:rPr lang="en-CA" dirty="0"/>
              <a:t>float mix( float x,  float y,  float a)</a:t>
            </a:r>
          </a:p>
          <a:p>
            <a:r>
              <a:rPr lang="en-CA" dirty="0"/>
              <a:t>“a” is between 0.0 and 1.0f</a:t>
            </a:r>
          </a:p>
          <a:p>
            <a:r>
              <a:rPr lang="en-CA" dirty="0"/>
              <a:t>C = mix(5.0, 10.0f, 0.0) </a:t>
            </a:r>
            <a:r>
              <a:rPr lang="en-CA" dirty="0">
                <a:sym typeface="Wingdings" panose="05000000000000000000" pitchFamily="2" charset="2"/>
              </a:rPr>
              <a:t> 5.0f</a:t>
            </a:r>
          </a:p>
          <a:p>
            <a:r>
              <a:rPr lang="en-CA" dirty="0">
                <a:sym typeface="Wingdings" panose="05000000000000000000" pitchFamily="2" charset="2"/>
              </a:rPr>
              <a:t>C </a:t>
            </a:r>
            <a:r>
              <a:rPr lang="en-CA" dirty="0"/>
              <a:t>= mix(5.0, 10.0f, 1.0) </a:t>
            </a:r>
            <a:r>
              <a:rPr lang="en-CA" dirty="0">
                <a:sym typeface="Wingdings" panose="05000000000000000000" pitchFamily="2" charset="2"/>
              </a:rPr>
              <a:t> 10.0f</a:t>
            </a:r>
          </a:p>
          <a:p>
            <a:r>
              <a:rPr lang="en-CA" dirty="0">
                <a:sym typeface="Wingdings" panose="05000000000000000000" pitchFamily="2" charset="2"/>
              </a:rPr>
              <a:t>C </a:t>
            </a:r>
            <a:r>
              <a:rPr lang="en-CA" dirty="0"/>
              <a:t>= mix(5.0, 10.0f, 0.5) </a:t>
            </a:r>
            <a:r>
              <a:rPr lang="en-CA" dirty="0">
                <a:sym typeface="Wingdings" panose="05000000000000000000" pitchFamily="2" charset="2"/>
              </a:rPr>
              <a:t> 7.5f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06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It’s so common, that GLSL has 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naive_lerp</a:t>
            </a:r>
            <a:r>
              <a:rPr lang="en-US" dirty="0"/>
              <a:t>(float a, float b, float 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return a + t * (b - a);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>
              <a:sym typeface="Wingdings" panose="05000000000000000000" pitchFamily="2" charset="2"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69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SLERP – same thing, but with angles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EC6B3A-59AB-70D3-C44B-D4CA31BBC563}"/>
              </a:ext>
            </a:extLst>
          </p:cNvPr>
          <p:cNvSpPr/>
          <p:nvPr/>
        </p:nvSpPr>
        <p:spPr>
          <a:xfrm>
            <a:off x="3962400" y="2310581"/>
            <a:ext cx="3805084" cy="3805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E76FCD-89BD-EF47-8834-5903956D2533}"/>
              </a:ext>
            </a:extLst>
          </p:cNvPr>
          <p:cNvSpPr/>
          <p:nvPr/>
        </p:nvSpPr>
        <p:spPr>
          <a:xfrm>
            <a:off x="3470787" y="4621161"/>
            <a:ext cx="875071" cy="764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A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C56071-B384-99E1-F80C-0175160766B2}"/>
              </a:ext>
            </a:extLst>
          </p:cNvPr>
          <p:cNvSpPr/>
          <p:nvPr/>
        </p:nvSpPr>
        <p:spPr>
          <a:xfrm>
            <a:off x="5742040" y="2153035"/>
            <a:ext cx="757083" cy="6685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956D15-D618-93A8-56D4-7051F5D58073}"/>
              </a:ext>
            </a:extLst>
          </p:cNvPr>
          <p:cNvSpPr/>
          <p:nvPr/>
        </p:nvSpPr>
        <p:spPr>
          <a:xfrm>
            <a:off x="3814917" y="2771123"/>
            <a:ext cx="757083" cy="7494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37CC11-9D4C-8EB9-008A-B98301093FC2}"/>
              </a:ext>
            </a:extLst>
          </p:cNvPr>
          <p:cNvCxnSpPr>
            <a:cxnSpLocks/>
          </p:cNvCxnSpPr>
          <p:nvPr/>
        </p:nvCxnSpPr>
        <p:spPr>
          <a:xfrm flipH="1">
            <a:off x="4345858" y="4247535"/>
            <a:ext cx="1563329" cy="580104"/>
          </a:xfrm>
          <a:prstGeom prst="straightConnector1">
            <a:avLst/>
          </a:prstGeom>
          <a:ln w="1174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801A2E-3DD2-7249-8213-E637FAA167D4}"/>
              </a:ext>
            </a:extLst>
          </p:cNvPr>
          <p:cNvCxnSpPr>
            <a:cxnSpLocks/>
          </p:cNvCxnSpPr>
          <p:nvPr/>
        </p:nvCxnSpPr>
        <p:spPr>
          <a:xfrm flipV="1">
            <a:off x="5909187" y="2720733"/>
            <a:ext cx="181897" cy="1526802"/>
          </a:xfrm>
          <a:prstGeom prst="straightConnector1">
            <a:avLst/>
          </a:prstGeom>
          <a:ln w="1174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D55E63-9BA7-A60B-4415-74648990FD13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61128" y="3410843"/>
            <a:ext cx="1337317" cy="802280"/>
          </a:xfrm>
          <a:prstGeom prst="straightConnector1">
            <a:avLst/>
          </a:prstGeom>
          <a:ln w="1174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2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LERP, SLERP</vt:lpstr>
      <vt:lpstr>“In between” is a LERP</vt:lpstr>
      <vt:lpstr>It’s so common, that GLSL has one:</vt:lpstr>
      <vt:lpstr>It’s so common, that GLSL has one:</vt:lpstr>
      <vt:lpstr>SLERP – same thing, but with angles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3</cp:revision>
  <dcterms:created xsi:type="dcterms:W3CDTF">2023-11-23T14:59:21Z</dcterms:created>
  <dcterms:modified xsi:type="dcterms:W3CDTF">2023-11-23T16:53:23Z</dcterms:modified>
</cp:coreProperties>
</file>