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84" y="-4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AN\6028 Graph 1\2014\D2D\W11\D4\W12D4GraphAniPhy (CleaningUp, part 2 of... V 0.6)\W10D4_GraphAniPhy\assets\textures\SkyBoxes_by_Michael\MyFirstSpaceBox_front5.bmp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09800" y="3638550"/>
            <a:ext cx="1981200" cy="1981200"/>
          </a:xfrm>
          <a:prstGeom prst="rect">
            <a:avLst/>
          </a:prstGeom>
          <a:noFill/>
        </p:spPr>
      </p:pic>
      <p:pic>
        <p:nvPicPr>
          <p:cNvPr id="1027" name="Picture 3" descr="D:\FAN\6028 Graph 1\2014\D2D\W11\D4\W12D4GraphAniPhy (CleaningUp, part 2 of... V 0.6)\W10D4_GraphAniPhy\assets\textures\SkyBoxes_by_Michael\MyFirstSpaceBox_left2.bmp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5400000">
            <a:off x="228600" y="1657350"/>
            <a:ext cx="1981200" cy="1981200"/>
          </a:xfrm>
          <a:prstGeom prst="rect">
            <a:avLst/>
          </a:prstGeom>
          <a:noFill/>
        </p:spPr>
      </p:pic>
      <p:pic>
        <p:nvPicPr>
          <p:cNvPr id="1028" name="Picture 4" descr="D:\FAN\6028 Graph 1\2014\D2D\W11\D4\W12D4GraphAniPhy (CleaningUp, part 2 of... V 0.6)\W10D4_GraphAniPhy\assets\textures\SkyBoxes_by_Michael\MyFirstSpaceBox_right1.bmp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rot="5400000">
            <a:off x="4191000" y="1657350"/>
            <a:ext cx="1981200" cy="1981200"/>
          </a:xfrm>
          <a:prstGeom prst="rect">
            <a:avLst/>
          </a:prstGeom>
          <a:noFill/>
          <a:ln w="41275">
            <a:noFill/>
          </a:ln>
        </p:spPr>
      </p:pic>
      <p:pic>
        <p:nvPicPr>
          <p:cNvPr id="1029" name="Picture 5" descr="D:\FAN\6028 Graph 1\2014\D2D\W11\D4\W12D4GraphAniPhy (CleaningUp, part 2 of... V 0.6)\W10D4_GraphAniPhy\assets\textures\SkyBoxes_by_Michael\MyFirstSpaceBox_top3.bmp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2209800" y="1657350"/>
            <a:ext cx="1981200" cy="1981200"/>
          </a:xfrm>
          <a:prstGeom prst="rect">
            <a:avLst/>
          </a:prstGeom>
          <a:noFill/>
        </p:spPr>
      </p:pic>
      <p:pic>
        <p:nvPicPr>
          <p:cNvPr id="1030" name="Picture 6" descr="D:\FAN\6028 Graph 1\2014\D2D\W11\D4\W12D4GraphAniPhy (CleaningUp, part 2 of... V 0.6)\W10D4_GraphAniPhy\assets\textures\SkyBoxes_by_Michael\MyFirstSpaceBox_back6.bmp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 rot="10800000">
            <a:off x="2209800" y="-323850"/>
            <a:ext cx="1981200" cy="1981200"/>
          </a:xfrm>
          <a:prstGeom prst="rect">
            <a:avLst/>
          </a:prstGeom>
          <a:noFill/>
        </p:spPr>
      </p:pic>
      <p:pic>
        <p:nvPicPr>
          <p:cNvPr id="1031" name="Picture 7" descr="D:\FAN\6028 Graph 1\2014\D2D\W11\D4\W12D4GraphAniPhy (CleaningUp, part 2 of... V 0.6)\W10D4_GraphAniPhy\assets\textures\SkyBoxes_by_Michael\MyFirstSpaceBox_bottom4.bmp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 rot="10800000">
            <a:off x="6172200" y="1657350"/>
            <a:ext cx="1981200" cy="1981200"/>
          </a:xfrm>
          <a:prstGeom prst="rect">
            <a:avLst/>
          </a:prstGeom>
          <a:noFill/>
          <a:ln w="41275">
            <a:noFill/>
          </a:ln>
        </p:spPr>
      </p:pic>
      <p:sp>
        <p:nvSpPr>
          <p:cNvPr id="10" name="Smiley Face 9"/>
          <p:cNvSpPr/>
          <p:nvPr/>
        </p:nvSpPr>
        <p:spPr>
          <a:xfrm>
            <a:off x="2743200" y="2190750"/>
            <a:ext cx="381000" cy="304800"/>
          </a:xfrm>
          <a:prstGeom prst="smileyFac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Smiley Face 10"/>
          <p:cNvSpPr/>
          <p:nvPr/>
        </p:nvSpPr>
        <p:spPr>
          <a:xfrm>
            <a:off x="5029200" y="2190750"/>
            <a:ext cx="381000" cy="304800"/>
          </a:xfrm>
          <a:prstGeom prst="smileyFac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Smiley Face 11"/>
          <p:cNvSpPr/>
          <p:nvPr/>
        </p:nvSpPr>
        <p:spPr>
          <a:xfrm>
            <a:off x="6858000" y="2190750"/>
            <a:ext cx="381000" cy="304800"/>
          </a:xfrm>
          <a:prstGeom prst="smileyFac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Smiley Face 12"/>
          <p:cNvSpPr/>
          <p:nvPr/>
        </p:nvSpPr>
        <p:spPr>
          <a:xfrm>
            <a:off x="1371600" y="2190750"/>
            <a:ext cx="381000" cy="304800"/>
          </a:xfrm>
          <a:prstGeom prst="smileyFac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mfeeney</cp:lastModifiedBy>
  <cp:revision>7</cp:revision>
  <dcterms:created xsi:type="dcterms:W3CDTF">2006-08-16T00:00:00Z</dcterms:created>
  <dcterms:modified xsi:type="dcterms:W3CDTF">2014-11-23T11:55:45Z</dcterms:modified>
</cp:coreProperties>
</file>