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FA3F-D89A-37E3-C02E-20822C8B4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A46CF-A4D0-07A0-F146-F969709964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B3684-71D8-AF73-6625-249DDE74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D915-DC3D-37A1-1403-18E79B26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512FD-5330-A3B5-BD7D-044A598B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72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80F3-70BF-E988-837C-68EF3BEE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A1BC9-4315-163E-E6DB-E5C885D7D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44230-56BA-711A-D080-32D5249A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648C-6249-96D8-08C7-5C37C300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210CE-8891-B25A-0044-F55FCF17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37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8E4A2-510F-A27C-F883-9191F40B7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B421E-6F4C-2613-407A-14BE1E19B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4F104-8F12-D885-FFDE-39D479766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DA5C-537F-810F-B927-21F40B6E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381B9-B649-910F-556E-999ED468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13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4461-9C01-B584-7816-0AC66080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4776-EEF0-D183-D113-8BBE65C89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E1333-6B3C-D016-BBA4-E0469EFA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FE57B-F4EF-6CFA-2C74-95E59F18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CC02-3EEC-3C29-6B7D-E582DD48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9979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5EC5-0319-BF9D-E57B-C55DB16B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534EE-0013-A87A-705B-FBD220ACB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EB7FC-4045-E442-0B8C-DD5FB757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4F7C-B3AA-1C48-3A35-6CD3EAD7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188C-21A7-DCB5-FAC7-888B730B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2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0C83-2014-CAE1-CEFB-6CC09EAB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2487-579A-2968-A187-486FA948F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B2579-E69D-696E-FF13-14CDD64D5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BC4A4-B16A-5438-8064-3E9A9341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51425-B693-B522-0F51-08136CA4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F57A-A42D-A2B7-36C1-5CA440F7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20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C47E-DE6E-253E-6554-170428BF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FFEC9-981A-9965-2761-501A68D8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CE77E-3908-EB6C-8346-DDEDEE63C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8F253-744A-8ED8-6708-EA758FE5B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1169B-8C6C-D58F-5EE5-8CC8B764E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CECF4-CEED-2A39-D9AC-4D3679F0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1BCE71-0FB1-BC20-A2AB-94E8302B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BD13A-45B4-E37F-A208-0D4DC8A8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99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7413-772F-AF40-4E8A-BDFB00B2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C2CEA-5FDF-3766-0433-F3DA7C5F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6D96C-BBF5-6751-2F42-5D3E24E7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73DCD-6ECD-1921-BE14-7637D241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907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3F503-B444-DB37-8F6A-574034EC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A5CCE-F0E2-F7B9-3715-1D15BF00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D2F92-95FE-BDAC-B25B-67CC9BAB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783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A5F3E-E962-F282-F5C2-04E7868F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88088-9D6F-5E49-05ED-F8542480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62B6-DDD1-5918-5C56-204A83E3E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0E7BA-A19A-5DF9-F008-3D2C8053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ECCCA-BE42-6868-914B-9C89CEE3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1BC2D-FBF2-9240-07BA-AD37F593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77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9F21-903E-0D58-144A-772A6BBC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88DD5-F23F-D027-52E4-9FE028CD1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B5B6C-DF1C-C915-C071-38D822B5D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E8CE5-1358-5B1B-D0E1-82FA1C92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2F2230-E4FE-34AC-D62A-8878D60F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11E1F-E123-2113-E4F1-3E8A8DFA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1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B19B2D-E098-16EE-0D9C-DDBEB8AA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D44EB-707B-450C-E153-5F12F5DE0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9423B-8734-1A28-3177-B7E78A220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E2257-AF6D-44FF-A251-068F31A2D487}" type="datetimeFigureOut">
              <a:rPr lang="en-CA" smtClean="0"/>
              <a:t>2024-09-12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8DCC0-ED43-1AD1-3CDE-206308DB8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B3937-DC4B-FF1D-2B23-9ADF33794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1C261-A55C-40E6-8F9E-C1929FFCF0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957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37D035-CD96-4428-4F08-2CA3E231B89D}"/>
              </a:ext>
            </a:extLst>
          </p:cNvPr>
          <p:cNvSpPr/>
          <p:nvPr/>
        </p:nvSpPr>
        <p:spPr>
          <a:xfrm>
            <a:off x="3233057" y="4201881"/>
            <a:ext cx="1817915" cy="1317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14C9E9-44FE-8621-5A0B-59E52D7B11FF}"/>
              </a:ext>
            </a:extLst>
          </p:cNvPr>
          <p:cNvSpPr/>
          <p:nvPr/>
        </p:nvSpPr>
        <p:spPr>
          <a:xfrm>
            <a:off x="2797628" y="604157"/>
            <a:ext cx="2438400" cy="2318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RAM</a:t>
            </a: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62427F66-FC28-91E4-35E4-76A8CED407DD}"/>
              </a:ext>
            </a:extLst>
          </p:cNvPr>
          <p:cNvSpPr/>
          <p:nvPr/>
        </p:nvSpPr>
        <p:spPr>
          <a:xfrm>
            <a:off x="3739243" y="3113314"/>
            <a:ext cx="555171" cy="9906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A9E8A43-F442-A258-6A31-79277CE9C70C}"/>
              </a:ext>
            </a:extLst>
          </p:cNvPr>
          <p:cNvSpPr/>
          <p:nvPr/>
        </p:nvSpPr>
        <p:spPr>
          <a:xfrm>
            <a:off x="424541" y="4038588"/>
            <a:ext cx="1817915" cy="15240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HD</a:t>
            </a:r>
          </a:p>
        </p:txBody>
      </p:sp>
      <p:sp>
        <p:nvSpPr>
          <p:cNvPr id="8" name="Arrow: Up-Down 7">
            <a:extLst>
              <a:ext uri="{FF2B5EF4-FFF2-40B4-BE49-F238E27FC236}">
                <a16:creationId xmlns:a16="http://schemas.microsoft.com/office/drawing/2014/main" id="{2C78A796-79D6-7FFA-2936-49133A7BE8C8}"/>
              </a:ext>
            </a:extLst>
          </p:cNvPr>
          <p:cNvSpPr/>
          <p:nvPr/>
        </p:nvSpPr>
        <p:spPr>
          <a:xfrm rot="16200000">
            <a:off x="2460172" y="4365165"/>
            <a:ext cx="555171" cy="9906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F34BCFB-2243-DFE7-BC05-A83F3371C4A8}"/>
              </a:ext>
            </a:extLst>
          </p:cNvPr>
          <p:cNvSpPr/>
          <p:nvPr/>
        </p:nvSpPr>
        <p:spPr>
          <a:xfrm>
            <a:off x="7141030" y="4136564"/>
            <a:ext cx="1817915" cy="1317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GPU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8775E2-F616-36BA-7C0E-FD902F1AF664}"/>
              </a:ext>
            </a:extLst>
          </p:cNvPr>
          <p:cNvSpPr/>
          <p:nvPr/>
        </p:nvSpPr>
        <p:spPr>
          <a:xfrm>
            <a:off x="6700161" y="604157"/>
            <a:ext cx="2438400" cy="2318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VRAM</a:t>
            </a:r>
          </a:p>
        </p:txBody>
      </p:sp>
      <p:sp>
        <p:nvSpPr>
          <p:cNvPr id="11" name="Arrow: Up-Down 10">
            <a:extLst>
              <a:ext uri="{FF2B5EF4-FFF2-40B4-BE49-F238E27FC236}">
                <a16:creationId xmlns:a16="http://schemas.microsoft.com/office/drawing/2014/main" id="{EB55CC91-6DD0-295C-791E-ABDF4B55AC63}"/>
              </a:ext>
            </a:extLst>
          </p:cNvPr>
          <p:cNvSpPr/>
          <p:nvPr/>
        </p:nvSpPr>
        <p:spPr>
          <a:xfrm>
            <a:off x="7674430" y="3113314"/>
            <a:ext cx="555171" cy="9906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Up-Down 11">
            <a:extLst>
              <a:ext uri="{FF2B5EF4-FFF2-40B4-BE49-F238E27FC236}">
                <a16:creationId xmlns:a16="http://schemas.microsoft.com/office/drawing/2014/main" id="{D346B4FD-35C9-FD87-198E-40359E0CDC95}"/>
              </a:ext>
            </a:extLst>
          </p:cNvPr>
          <p:cNvSpPr/>
          <p:nvPr/>
        </p:nvSpPr>
        <p:spPr>
          <a:xfrm rot="5400000">
            <a:off x="5832891" y="3781364"/>
            <a:ext cx="555171" cy="206110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14DD3FBF-7B0D-C73F-3BD5-B8C44E2B72C2}"/>
              </a:ext>
            </a:extLst>
          </p:cNvPr>
          <p:cNvSpPr/>
          <p:nvPr/>
        </p:nvSpPr>
        <p:spPr>
          <a:xfrm rot="5400000">
            <a:off x="5649685" y="1072243"/>
            <a:ext cx="555171" cy="1382486"/>
          </a:xfrm>
          <a:prstGeom prst="up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3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Feeney, Michael</dc:creator>
  <cp:lastModifiedBy>Feeney, Michael</cp:lastModifiedBy>
  <cp:revision>1</cp:revision>
  <dcterms:created xsi:type="dcterms:W3CDTF">2024-09-12T12:33:46Z</dcterms:created>
  <dcterms:modified xsi:type="dcterms:W3CDTF">2024-09-12T15:33:25Z</dcterms:modified>
</cp:coreProperties>
</file>