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F66C-8C0D-B5DD-6AD4-BD62726E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A8A05-FC58-7B0F-38FB-B848D764A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214E-9C79-EF6A-9CFE-319BD035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82B6-D28C-194A-464A-122F5294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2686-3BF5-C102-1649-67F6477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0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13EA-7125-2D85-93E3-11673B3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0D93-A45A-4D29-2666-4C508EA4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7BA9-23F9-C28F-35F0-4B627060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82E0-5681-D9E9-D64D-4C6F4E58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FF53-A14B-121C-730C-FA67E188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0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8AFDE-5B23-EEED-158F-3C17491BB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96A97-8BF0-563C-8910-47F39AB0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6F2-5546-9F6E-3D3F-2F03DFD2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53C2-AB44-48F8-0E26-7B8084B6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E071-7930-B719-79D7-200E937A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94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958A-4156-5EB2-19B5-F27387E7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ACD8-3879-F024-C36B-AD151266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F6D6-C830-EF0E-B0F5-868DB170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DBD2-3340-83CA-1CBA-DAA09FE3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2095-E1D7-E7BA-104A-54FDEB9B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95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124-4067-2401-30CD-EF0B6926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2C46-529C-3437-EE55-EE1A8215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9DC1-0E88-B797-E487-853F3A96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2F0B-7FBA-481B-E786-EB74D8DC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5486-F365-3A92-F449-E4ACE826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80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6B8D-974D-497F-DBAD-41E5E525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A175-E351-0DD8-464F-F9BD656D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8407-CBB0-46C3-7844-ADD7A74F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B2EA-108E-065C-BEAB-90137616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342D-7058-4110-21F6-45E6A3A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B43A-310C-34C5-A6CE-9D079C6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0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A0DE-0A5E-2DA9-0347-7E6206C6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32D9-C994-778C-8F2C-6A24377F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66F4-9FC1-C758-3142-4B96F459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E596-0200-B2E7-905A-ACB4AED9F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A1EDB-4586-D348-5985-C62132574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C17AB-41F2-E910-24D2-06D020A3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DE27F-B8A3-1022-0FB4-AD14FD5C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26067-8312-B1EA-3152-3D47DE68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5977-34BF-2541-2AEF-3342E816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9A71F-AFF0-A194-80FD-26D508D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6C0D-F2AE-B6AF-D5AE-14E1C8DD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5BCA-6982-BC84-FCAC-6064F54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1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2D555-B558-C1A8-BAD7-4C5528FD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B8BF-36AB-F735-33B7-F67286CE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672F-F23D-B68C-6383-3B01A186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40E-9E19-6972-F4C2-742A77D1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E6F7-8F44-DB43-5338-1CECF714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CB22D-8CDD-3460-C70B-FB0EF792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9607-924E-2921-DD3C-74FDEFE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85EA-D09A-21C4-F1D0-6D8B2EB8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9466-7947-2BE2-EDBD-00786309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1CD6-1B33-32AB-230A-368AC299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69A8E-B2F9-C326-D9B7-985C323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D8BE-0837-242D-B0C6-3043CF5E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2BD2-A389-900B-3E53-8DCDC37A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1DC7F-411F-C2E5-C91E-BC6A691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B0BD-CA17-F816-9FEF-7B17568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4CAB6-00BB-0E82-0E05-AB0330E1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675E-562E-2073-D971-C1BC57D0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ABB2-2662-B026-0029-944C58903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7056-BECD-43F4-A650-D7DD6F57DBDD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F3C1-2F50-4E46-52CA-BF021263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7208-B052-D1B6-42BE-C7F34498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DF0B-EF9C-4BB0-8B2D-28CE169918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DA3BD4-2B3A-AB55-5584-DCFB46C2E15D}"/>
              </a:ext>
            </a:extLst>
          </p:cNvPr>
          <p:cNvSpPr/>
          <p:nvPr/>
        </p:nvSpPr>
        <p:spPr>
          <a:xfrm>
            <a:off x="282271" y="2146344"/>
            <a:ext cx="1964987" cy="150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Object</a:t>
            </a:r>
          </a:p>
          <a:p>
            <a:pPr algn="ctr"/>
            <a:r>
              <a:rPr lang="en-CA" dirty="0"/>
              <a:t>“model space”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D70CD-CA83-CB14-6EEE-E79C3F6804DD}"/>
              </a:ext>
            </a:extLst>
          </p:cNvPr>
          <p:cNvSpPr/>
          <p:nvPr/>
        </p:nvSpPr>
        <p:spPr>
          <a:xfrm>
            <a:off x="3927945" y="2228098"/>
            <a:ext cx="1757238" cy="13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World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59A8-9318-2AA7-1990-972F93547718}"/>
              </a:ext>
            </a:extLst>
          </p:cNvPr>
          <p:cNvSpPr/>
          <p:nvPr/>
        </p:nvSpPr>
        <p:spPr>
          <a:xfrm>
            <a:off x="7498080" y="2228097"/>
            <a:ext cx="1757238" cy="13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Screen/Camera Space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6C43FB-4648-44DD-1267-72E9ABECA342}"/>
              </a:ext>
            </a:extLst>
          </p:cNvPr>
          <p:cNvSpPr/>
          <p:nvPr/>
        </p:nvSpPr>
        <p:spPr>
          <a:xfrm>
            <a:off x="2313830" y="2552369"/>
            <a:ext cx="1470991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CBA7D6-6E5C-9645-664C-DDC75D113FC4}"/>
              </a:ext>
            </a:extLst>
          </p:cNvPr>
          <p:cNvSpPr/>
          <p:nvPr/>
        </p:nvSpPr>
        <p:spPr>
          <a:xfrm>
            <a:off x="5894879" y="2562305"/>
            <a:ext cx="1470991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BC7A58-F627-C6FE-6FC9-EE9B72F4E6D6}"/>
              </a:ext>
            </a:extLst>
          </p:cNvPr>
          <p:cNvSpPr/>
          <p:nvPr/>
        </p:nvSpPr>
        <p:spPr>
          <a:xfrm>
            <a:off x="1192697" y="4027336"/>
            <a:ext cx="7180026" cy="107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 and ONLY 1 4x4 matrix to represent this</a:t>
            </a:r>
          </a:p>
        </p:txBody>
      </p:sp>
    </p:spTree>
    <p:extLst>
      <p:ext uri="{BB962C8B-B14F-4D97-AF65-F5344CB8AC3E}">
        <p14:creationId xmlns:p14="http://schemas.microsoft.com/office/powerpoint/2010/main" val="169524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8549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2022-09-29T18:16:09Z</dcterms:created>
  <dcterms:modified xsi:type="dcterms:W3CDTF">2022-10-05T16:45:38Z</dcterms:modified>
</cp:coreProperties>
</file>