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AC3C-CF1A-78B0-BC21-87B238061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21FA5-0B30-8E42-F3ED-05E0E8BDA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25AD-13A0-9FF0-E6BE-BE5A96C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E864-99E9-887A-2892-AC29AFBE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E040-DFDF-D6B1-500C-13F84F3F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3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34F-D235-02B5-F14E-660E5A0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73BA-895D-B892-3DC2-E2B8AD83E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8C69-8F39-8FD4-838F-1270612C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7AA3-C4B2-7CBF-D046-5E2DD078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A6E7-3A8E-66BE-F565-23D246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3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51FCD-0E73-C5D5-1559-9B14EA81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437A-27B3-9A76-9414-3F8CD4C1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7664-0476-99C9-EE3D-8E81A215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5448-15C4-A2FC-722A-8813D23A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174F-A17A-CB45-4E43-6B63A922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6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EF92-E98C-1C9B-1B6F-CD91440B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4B92-3742-C52A-C0E4-31532AB9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CA3F-6162-3E3B-7590-D15E1A44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D628-D0B2-BBE8-95EA-3C529DEF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FC52-B638-C89E-98B2-3D1B2E2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8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46C-30E3-E60C-0182-645AE826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8B61E-E034-D631-5359-5F24CAAC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BFFA-C647-AF59-4681-C3922D17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97AF-E68B-58FE-9D87-BF817194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3AE5-1DF0-E2F7-FC67-BA585F0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05C4-EFA4-F9A8-C660-BFE715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992-F3E9-4902-28D7-EB98C651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78CF4-2DA1-BF8F-E7F2-0071E7668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A5B16-06F6-290E-CEFA-DFC486A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9F54B-AF81-7E9D-FF65-986F6B38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5592-21BF-69C9-2938-08251492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11B-46D5-3582-8B03-9371ECF7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CF0B-3755-FD35-D00F-730D6EFF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CF52F-5AD2-7520-B48B-E6121A356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906FA-8F7D-9255-81C9-010132AF6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9F621-9EDA-B540-F657-E795D83E8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D65B6-A961-8E07-D063-224E480B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BFE1E-0D40-C8C0-C3B1-A236DDA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3DEB8-39FE-7E1E-A383-390601E2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0C5-B1CB-5EC6-EF0E-43B7CAFF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35B15-D930-8FD0-C392-BA6984BC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B2BF7-4435-669B-295A-27128ABF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72A3-5244-2927-2680-963F8BA4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38263-29F2-4D81-D2E7-1AB84BF8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D0807-7CF1-223D-8610-B9D234FC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D442-6B50-206A-9FB1-1EEBDBBA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65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305E-EEA7-F87E-832D-29D4F58A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185-9A31-0DAC-2FA8-DAF4A596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825C0-D62E-3F1E-2124-70933CAF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6AC5-93DC-807C-1C4A-1EADABAD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8CE4-07A6-6937-6312-7D7777FA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4FAD-5875-400F-B818-C5F05B39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5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5E7A-AADE-7090-E9F5-E0BF58F7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3C3CE-A3B2-04AD-65E2-96BB6E7A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FA60-7AE2-0602-88A2-8499B2DB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79BF-2EFF-37C0-9701-FE968AEA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04C0-4B3F-E18B-F381-F9FCB219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A46F-98F5-9F9C-FE1A-68785DFB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A87AD-1BAA-3480-C0DD-A3E56DC6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67F7-11A7-B6D0-6774-3C9F2690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C190-664D-4F14-1C3B-B8C187B7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F883-F3BF-4DB7-916C-1485812EF2D4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8520-DBE6-4019-551F-81B983E03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9359-95B5-2669-8B5B-C438F97A5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7AFC-5667-4259-9E23-C1627041C2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084592-75FA-9A97-747E-DB30D9C638D7}"/>
              </a:ext>
            </a:extLst>
          </p:cNvPr>
          <p:cNvSpPr/>
          <p:nvPr/>
        </p:nvSpPr>
        <p:spPr>
          <a:xfrm>
            <a:off x="1248698" y="471948"/>
            <a:ext cx="2438400" cy="5574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Main</a:t>
            </a:r>
          </a:p>
          <a:p>
            <a:pPr algn="ctr"/>
            <a:r>
              <a:rPr lang="en-CA" dirty="0" err="1"/>
              <a:t>AddThemUp</a:t>
            </a:r>
            <a:r>
              <a:rPr lang="en-CA" dirty="0"/>
              <a:t>()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246C50-057F-2806-43C6-FC984DB6D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78220"/>
              </p:ext>
            </p:extLst>
          </p:nvPr>
        </p:nvGraphicFramePr>
        <p:xfrm>
          <a:off x="6200877" y="945808"/>
          <a:ext cx="4408130" cy="4171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36">
                  <a:extLst>
                    <a:ext uri="{9D8B030D-6E8A-4147-A177-3AD203B41FA5}">
                      <a16:colId xmlns:a16="http://schemas.microsoft.com/office/drawing/2014/main" val="323836825"/>
                    </a:ext>
                  </a:extLst>
                </a:gridCol>
                <a:gridCol w="3106994">
                  <a:extLst>
                    <a:ext uri="{9D8B030D-6E8A-4147-A177-3AD203B41FA5}">
                      <a16:colId xmlns:a16="http://schemas.microsoft.com/office/drawing/2014/main" val="5923336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dirty="0" err="1"/>
                        <a:t>AddThemUp</a:t>
                      </a:r>
                      <a:r>
                        <a:rPr lang="en-CA" dirty="0"/>
                        <a:t>() function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2023"/>
                  </a:ext>
                </a:extLst>
              </a:tr>
              <a:tr h="462991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Address of </a:t>
                      </a:r>
                      <a:r>
                        <a:rPr lang="en-CA" dirty="0" err="1"/>
                        <a:t>vecNumbers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9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0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…4K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1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9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7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 to 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2024-01-29T14:22:37Z</dcterms:created>
  <dcterms:modified xsi:type="dcterms:W3CDTF">2024-02-01T15:16:29Z</dcterms:modified>
</cp:coreProperties>
</file>