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3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9B01-0D4D-4321-88A2-497B36A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E3578-AC1E-1595-3333-B4045C77E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1BAE-D97B-5837-2ABA-3FFDD3C9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477A-1423-5128-C0F0-CD216FBE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0CA3-5BD7-5FC3-91DA-8492BF3C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3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FAB-B58E-9C6E-AE52-E53508F7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30EAC-452C-46AE-2927-6C22E44F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50A3-824F-8BE2-D630-AF44F4F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E9F1-1C5A-3840-A0C6-AD15BCC3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F70FC-B0DF-CDF6-422F-D1A6B761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10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236B3-FFB9-CB9C-5E38-07FD0825C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7B7E9-905A-B2D9-CD70-627B14BB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2951-CC27-1328-24C1-5E29FFA0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4962-81A7-9618-ED20-904976B9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4B45-5C4A-CD46-0118-44734736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1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C3DA-2447-AA08-2724-75BEC0B6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DD06-8E05-8F81-80BA-3A6773FB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8A97-26F3-1FBB-F11D-435807F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8C9B-EE87-7C51-ECF5-05C63FF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0E91-8F55-5236-DC91-546354F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3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9965-D21D-573F-4AE7-0148ACE8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3C85-586E-C7E3-1E12-E8F77EF3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72F8-96A5-2C88-FB36-F1C6FA94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4578-DFF3-B572-B9C9-BD374D80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6F8D-BA38-6321-8FC0-BA33C2C6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7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6C5C-EEF0-7CAF-3E59-17D88AD4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7979-BBC0-7368-0DA8-3143B5F0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47D61-1000-1FDA-CBA8-33F67166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295C-085A-6015-D351-9770304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CDD88-D55B-9173-1A26-9F25798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E649-D13D-A6FA-FABF-E57FFE7C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9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1807-F1A6-BF73-2D9F-491FCFF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DCC06-0E07-0C3F-719D-3FC28B3E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D68B3-2EC2-C9E1-7034-96D22902C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A8827-6707-33CF-F8AC-F983367F3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2653-2E64-3341-41CC-DD5F8F67D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20DD4-4077-D8A7-AFF3-3299E67E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60E77-92E8-2C58-3994-DE228A8B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0A76D-1FA2-533C-D992-39B92CF4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50C9-D4BA-D3C1-5B17-62504298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9A7AD-314E-61F2-1BD8-24721627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9CB63-05B2-8270-0FA2-228D0140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36D32-A95E-3977-8571-47B89C45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1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441CE-40F5-1D03-E51F-040E627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97E7-9B6A-35BC-5D1E-9737A62A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E912-7EF9-ABE9-EEF2-3B6EFF64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10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5730-1B08-FD1D-184C-199E910C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459-10BE-8527-7E3D-E630B8FB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53ADF-347A-B969-0186-41D191DE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E28E-973A-A3D0-74C1-A3A6183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593E-D0D8-0638-520E-696E70B9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52E1-01F9-8EBF-A696-4C7F063D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3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63C5-D1D3-A303-0FFF-E0A455FD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EE8DF-7B30-91FA-BFDD-048B0309F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E69C4-8117-DE96-A2B9-96E1898F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2A63-0A1E-0F6B-9441-0EA543AA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23A4-5C08-216F-C703-CD44EA0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B41C-FFDF-EFED-117D-3A3FA738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64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0BEB3-F704-D4C3-B4D8-3E5A6D3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1771-5E5F-0944-89D8-9027003F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CF7C-9DB7-C2A7-B883-5AABCE84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2B9B2-B969-432D-9328-458840A6746F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7759-B423-D285-7E6B-0538AFD7B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E17F-7C04-ADEB-9160-D1E7C9DF1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49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BCF9AA-3EFC-447C-9B45-6275989CE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0748"/>
            <a:ext cx="9144000" cy="29570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Forward kinematics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Scene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18492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Now consider you are moving it “a little bit”</a:t>
            </a:r>
          </a:p>
          <a:p>
            <a:r>
              <a:rPr lang="en-CA" dirty="0"/>
              <a:t>Press a key and it moves (0, +0.1, 0) </a:t>
            </a:r>
          </a:p>
          <a:p>
            <a:pPr lvl="1"/>
            <a:r>
              <a:rPr lang="en-CA" dirty="0"/>
              <a:t>(+0.1 units in the y)</a:t>
            </a:r>
          </a:p>
          <a:p>
            <a:pPr lvl="1"/>
            <a:r>
              <a:rPr lang="en-CA" dirty="0"/>
              <a:t>vec3 </a:t>
            </a:r>
            <a:r>
              <a:rPr lang="en-CA" dirty="0" err="1"/>
              <a:t>adjustmentXYZ</a:t>
            </a:r>
            <a:r>
              <a:rPr lang="en-CA" dirty="0"/>
              <a:t> = vec3(0, +0.1, 0)</a:t>
            </a:r>
          </a:p>
          <a:p>
            <a:r>
              <a:rPr lang="en-CA" dirty="0"/>
              <a:t>If you are storing position, you would add this to the current position:</a:t>
            </a:r>
          </a:p>
          <a:p>
            <a:pPr lvl="1"/>
            <a:r>
              <a:rPr lang="en-CA" dirty="0" err="1"/>
              <a:t>PositionXYZ</a:t>
            </a:r>
            <a:r>
              <a:rPr lang="en-CA" dirty="0"/>
              <a:t> += </a:t>
            </a:r>
            <a:r>
              <a:rPr lang="en-CA" dirty="0" err="1"/>
              <a:t>adjustmentXYZ</a:t>
            </a:r>
            <a:endParaRPr lang="en-CA" dirty="0"/>
          </a:p>
          <a:p>
            <a:pPr lvl="1"/>
            <a:r>
              <a:rPr lang="en-CA" dirty="0"/>
              <a:t>Then use current position to calculate a model matrix</a:t>
            </a:r>
          </a:p>
          <a:p>
            <a:pPr lvl="1"/>
            <a:r>
              <a:rPr lang="en-CA" dirty="0" err="1"/>
              <a:t>matModel</a:t>
            </a:r>
            <a:r>
              <a:rPr lang="en-CA" dirty="0"/>
              <a:t> = translate( Position)</a:t>
            </a:r>
          </a:p>
        </p:txBody>
      </p:sp>
    </p:spTree>
    <p:extLst>
      <p:ext uri="{BB962C8B-B14F-4D97-AF65-F5344CB8AC3E}">
        <p14:creationId xmlns:p14="http://schemas.microsoft.com/office/powerpoint/2010/main" val="3761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Now consider you are moving it “a little bit”</a:t>
            </a:r>
          </a:p>
          <a:p>
            <a:r>
              <a:rPr lang="en-CA" dirty="0"/>
              <a:t>Press a key and it moves (0, +0.1, 0) </a:t>
            </a:r>
          </a:p>
          <a:p>
            <a:pPr lvl="1"/>
            <a:r>
              <a:rPr lang="en-CA" dirty="0"/>
              <a:t>(+0.1 units in the y)</a:t>
            </a:r>
          </a:p>
          <a:p>
            <a:pPr lvl="1"/>
            <a:r>
              <a:rPr lang="en-CA" strike="dblStrike" dirty="0"/>
              <a:t>vec3 </a:t>
            </a:r>
            <a:r>
              <a:rPr lang="en-CA" strike="dblStrike" dirty="0" err="1"/>
              <a:t>adjustmentXYZ</a:t>
            </a:r>
            <a:r>
              <a:rPr lang="en-CA" strike="dblStrike" dirty="0"/>
              <a:t> = vec3(0, +0.1, 0)</a:t>
            </a:r>
          </a:p>
          <a:p>
            <a:pPr lvl="1"/>
            <a:r>
              <a:rPr lang="en-CA" b="1" dirty="0" err="1"/>
              <a:t>matAdjustmentXYZ</a:t>
            </a:r>
            <a:r>
              <a:rPr lang="en-CA" dirty="0"/>
              <a:t> = translate( vec3( 0, +0.1, 0 ) );</a:t>
            </a:r>
          </a:p>
          <a:p>
            <a:r>
              <a:rPr lang="en-CA" dirty="0"/>
              <a:t>Instead of adjusting the vec3 position:</a:t>
            </a:r>
          </a:p>
          <a:p>
            <a:pPr lvl="1"/>
            <a:r>
              <a:rPr lang="en-CA" strike="dblStrike" dirty="0" err="1"/>
              <a:t>PositionXYZ</a:t>
            </a:r>
            <a:r>
              <a:rPr lang="en-CA" strike="dblStrike" dirty="0"/>
              <a:t> += </a:t>
            </a:r>
            <a:r>
              <a:rPr lang="en-CA" strike="dblStrike" dirty="0" err="1"/>
              <a:t>adjustmentXYZ</a:t>
            </a:r>
            <a:endParaRPr lang="en-CA" strike="dblStrike" dirty="0"/>
          </a:p>
          <a:p>
            <a:pPr lvl="1"/>
            <a:r>
              <a:rPr lang="en-CA" strike="dblStrike" dirty="0" err="1"/>
              <a:t>matModel</a:t>
            </a:r>
            <a:r>
              <a:rPr lang="en-CA" strike="dblStrike" dirty="0"/>
              <a:t> = translate( Position)</a:t>
            </a:r>
          </a:p>
          <a:p>
            <a:r>
              <a:rPr lang="en-CA" dirty="0"/>
              <a:t>You apply this directly to the model matrix:</a:t>
            </a:r>
          </a:p>
          <a:p>
            <a:pPr lvl="1"/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56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b="1" dirty="0" err="1"/>
              <a:t>matAdjustmentXYZ</a:t>
            </a:r>
            <a:r>
              <a:rPr lang="en-CA" dirty="0"/>
              <a:t> = </a:t>
            </a:r>
            <a:r>
              <a:rPr lang="en-CA" i="1" u="sng" dirty="0"/>
              <a:t>translate( vec3( 0, +0.1, 0 ) );</a:t>
            </a:r>
          </a:p>
          <a:p>
            <a:r>
              <a:rPr lang="en-CA" dirty="0" err="1"/>
              <a:t>matModel</a:t>
            </a:r>
            <a:r>
              <a:rPr lang="en-CA" dirty="0"/>
              <a:t> = mat4(1.0f);		// At the origin (0,0,0)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0.1, 0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0.2, 0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0.3, 0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0.4, 0</a:t>
            </a:r>
            <a:endParaRPr lang="en-CA" dirty="0"/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0.5, 0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47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are handled the same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/>
              <a:t>You don’t store the Euler angles</a:t>
            </a:r>
          </a:p>
          <a:p>
            <a:pPr lvl="1"/>
            <a:r>
              <a:rPr lang="en-CA" dirty="0"/>
              <a:t>Vec3 </a:t>
            </a:r>
            <a:r>
              <a:rPr lang="en-CA" dirty="0" err="1"/>
              <a:t>myRotation</a:t>
            </a:r>
            <a:r>
              <a:rPr lang="en-CA" dirty="0"/>
              <a:t> = vec3( </a:t>
            </a:r>
            <a:r>
              <a:rPr lang="en-CA" dirty="0" err="1"/>
              <a:t>rX</a:t>
            </a:r>
            <a:r>
              <a:rPr lang="en-CA" dirty="0"/>
              <a:t>, </a:t>
            </a:r>
            <a:r>
              <a:rPr lang="en-CA" dirty="0" err="1"/>
              <a:t>rY</a:t>
            </a:r>
            <a:r>
              <a:rPr lang="en-CA" dirty="0"/>
              <a:t>, </a:t>
            </a:r>
            <a:r>
              <a:rPr lang="en-CA" dirty="0" err="1"/>
              <a:t>rZ</a:t>
            </a:r>
            <a:r>
              <a:rPr lang="en-CA" dirty="0"/>
              <a:t> )</a:t>
            </a:r>
          </a:p>
          <a:p>
            <a:r>
              <a:rPr lang="en-CA" dirty="0"/>
              <a:t>You create a quaternion (just like with the matrix)</a:t>
            </a:r>
          </a:p>
          <a:p>
            <a:r>
              <a:rPr lang="en-CA" dirty="0" err="1"/>
              <a:t>glm</a:t>
            </a:r>
            <a:r>
              <a:rPr lang="en-CA" dirty="0"/>
              <a:t>::quat qRotation45Y = </a:t>
            </a:r>
            <a:r>
              <a:rPr lang="en-CA" dirty="0" err="1"/>
              <a:t>glm</a:t>
            </a:r>
            <a:r>
              <a:rPr lang="en-CA" dirty="0"/>
              <a:t>::quat( </a:t>
            </a:r>
            <a:r>
              <a:rPr lang="en-CA" i="1" u="sng" dirty="0"/>
              <a:t>vec3( 0.0, 45.0, 0.0 )</a:t>
            </a:r>
            <a:r>
              <a:rPr lang="en-CA" i="1" dirty="0"/>
              <a:t> </a:t>
            </a:r>
            <a:r>
              <a:rPr lang="en-CA" dirty="0"/>
              <a:t>)</a:t>
            </a:r>
          </a:p>
          <a:p>
            <a:r>
              <a:rPr lang="en-CA" dirty="0"/>
              <a:t>Just like the matrix, you don’t mess around with the values </a:t>
            </a:r>
            <a:r>
              <a:rPr lang="en-CA" i="1" dirty="0"/>
              <a:t>inside </a:t>
            </a:r>
            <a:r>
              <a:rPr lang="en-CA" dirty="0"/>
              <a:t>the matrix </a:t>
            </a:r>
            <a:r>
              <a:rPr lang="en-CA" i="1" dirty="0"/>
              <a:t>directly</a:t>
            </a:r>
            <a:r>
              <a:rPr lang="en-CA" dirty="0"/>
              <a:t>. Instead you apply (i.e. multiply) </a:t>
            </a:r>
            <a:r>
              <a:rPr lang="en-CA" i="1" dirty="0"/>
              <a:t>another </a:t>
            </a:r>
            <a:r>
              <a:rPr lang="en-CA" dirty="0"/>
              <a:t>matrix that updates or adjust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7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are handled the same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/>
              <a:t>Like matrices, there is a type of “identity” quaternion</a:t>
            </a:r>
          </a:p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dirty="0" err="1"/>
              <a:t>qOrientation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::quat(1.0f)</a:t>
            </a:r>
          </a:p>
          <a:p>
            <a:r>
              <a:rPr lang="en-CA" dirty="0"/>
              <a:t>Adjust this, say -37 degrees in the z:</a:t>
            </a:r>
          </a:p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b="1" dirty="0" err="1"/>
              <a:t>qAdjustment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 </a:t>
            </a:r>
            <a:r>
              <a:rPr lang="en-CA" b="1" dirty="0"/>
              <a:t>vec3(0.0, 0.0, -37.0f</a:t>
            </a:r>
            <a:r>
              <a:rPr lang="en-CA" dirty="0"/>
              <a:t>) );</a:t>
            </a:r>
          </a:p>
          <a:p>
            <a:r>
              <a:rPr lang="en-CA" dirty="0"/>
              <a:t>Updating the quaternion through multiplication: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7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are handled the same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dirty="0" err="1"/>
              <a:t>qOrientation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::quat(1.0f)		// Euler 0, 0, 0</a:t>
            </a:r>
          </a:p>
          <a:p>
            <a:r>
              <a:rPr lang="en-CA" dirty="0"/>
              <a:t>Adjust this, say -1 degrees in the z:</a:t>
            </a:r>
          </a:p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b="1" dirty="0" err="1"/>
              <a:t>qAdjustment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 vec3(</a:t>
            </a:r>
            <a:r>
              <a:rPr lang="en-CA" b="1" dirty="0"/>
              <a:t>0.0, 0.0, -1.0f</a:t>
            </a:r>
            <a:r>
              <a:rPr lang="en-CA" dirty="0"/>
              <a:t>) );</a:t>
            </a:r>
          </a:p>
          <a:p>
            <a:r>
              <a:rPr lang="en-CA" dirty="0"/>
              <a:t>Updating the quaternion through multiplication: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-1 degrees around z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-2 degrees around z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-3 degrees around z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266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Quaternions: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/>
              <a:t>There are 4 numbers in the quaternion, but beware because they are NOT x, y, z, w values.</a:t>
            </a:r>
          </a:p>
          <a:p>
            <a:r>
              <a:rPr lang="en-CA" dirty="0"/>
              <a:t>You might be tempted to just change the 1</a:t>
            </a:r>
            <a:r>
              <a:rPr lang="en-CA" baseline="30000" dirty="0"/>
              <a:t>st</a:t>
            </a:r>
            <a:r>
              <a:rPr lang="en-CA" dirty="0"/>
              <a:t> 2</a:t>
            </a:r>
            <a:r>
              <a:rPr lang="en-CA" baseline="30000" dirty="0"/>
              <a:t>nd</a:t>
            </a:r>
            <a:r>
              <a:rPr lang="en-CA" dirty="0"/>
              <a:t> 3</a:t>
            </a:r>
            <a:r>
              <a:rPr lang="en-CA" baseline="30000" dirty="0"/>
              <a:t>rd</a:t>
            </a:r>
            <a:r>
              <a:rPr lang="en-CA" dirty="0"/>
              <a:t> values, but they are NOT Euler angles.</a:t>
            </a:r>
          </a:p>
          <a:p>
            <a:r>
              <a:rPr lang="en-CA" dirty="0"/>
              <a:t>Like a matrix, you don’t go in and touch the values inside.</a:t>
            </a:r>
          </a:p>
          <a:p>
            <a:r>
              <a:rPr lang="en-CA" dirty="0"/>
              <a:t>You can get back the Euler angles, but be careful because like any rotation, there are an infinite number of rotations that match:</a:t>
            </a:r>
          </a:p>
          <a:p>
            <a:pPr lvl="1"/>
            <a:r>
              <a:rPr lang="en-CA" dirty="0"/>
              <a:t>+90 is the same as -270 and all the other combination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77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Quaternions: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6215743" cy="4351338"/>
          </a:xfrm>
        </p:spPr>
        <p:txBody>
          <a:bodyPr/>
          <a:lstStyle/>
          <a:p>
            <a:r>
              <a:rPr lang="en-CA" dirty="0"/>
              <a:t>The quaternion stores the rotation as an angle around a particular axis, not as Euler 3 axis things.</a:t>
            </a:r>
          </a:p>
          <a:p>
            <a:r>
              <a:rPr lang="en-CA" dirty="0"/>
              <a:t>Any rotation can be represented like this</a:t>
            </a:r>
          </a:p>
          <a:p>
            <a:r>
              <a:rPr lang="en-CA" dirty="0"/>
              <a:t>The easiest analogy is a globe: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Waypoint Geographic Scout World Globe Globe for Kids &amp; Teachers- More Than  4,000 Name Places- Great Color &amp; Unique Construction- Up-to-Date World ...">
            <a:extLst>
              <a:ext uri="{FF2B5EF4-FFF2-40B4-BE49-F238E27FC236}">
                <a16:creationId xmlns:a16="http://schemas.microsoft.com/office/drawing/2014/main" id="{59856FF2-16F9-B140-C7B7-860202BF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14" y="365125"/>
            <a:ext cx="4859830" cy="63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16BC24-EB70-4F21-3AD2-BC33A9AFF600}"/>
              </a:ext>
            </a:extLst>
          </p:cNvPr>
          <p:cNvSpPr/>
          <p:nvPr/>
        </p:nvSpPr>
        <p:spPr>
          <a:xfrm>
            <a:off x="8273142" y="2503713"/>
            <a:ext cx="337457" cy="337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5A95CC-933D-864D-6027-C18C7EFCEE54}"/>
              </a:ext>
            </a:extLst>
          </p:cNvPr>
          <p:cNvSpPr/>
          <p:nvPr/>
        </p:nvSpPr>
        <p:spPr>
          <a:xfrm>
            <a:off x="9577029" y="3091543"/>
            <a:ext cx="337457" cy="337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F1526F-B554-F861-17AB-CDE0F845FE13}"/>
              </a:ext>
            </a:extLst>
          </p:cNvPr>
          <p:cNvSpPr/>
          <p:nvPr/>
        </p:nvSpPr>
        <p:spPr>
          <a:xfrm>
            <a:off x="8610599" y="3719172"/>
            <a:ext cx="337457" cy="3374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C3B2EB-BA0B-62DD-602B-1D9A6CEED49D}"/>
              </a:ext>
            </a:extLst>
          </p:cNvPr>
          <p:cNvSpPr/>
          <p:nvPr/>
        </p:nvSpPr>
        <p:spPr>
          <a:xfrm>
            <a:off x="9762728" y="1098663"/>
            <a:ext cx="337457" cy="3374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88597-7201-3A4E-1A9A-F036A5AC7429}"/>
              </a:ext>
            </a:extLst>
          </p:cNvPr>
          <p:cNvCxnSpPr>
            <a:cxnSpLocks/>
          </p:cNvCxnSpPr>
          <p:nvPr/>
        </p:nvCxnSpPr>
        <p:spPr>
          <a:xfrm>
            <a:off x="5682343" y="1098663"/>
            <a:ext cx="6509657" cy="27892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7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1578429"/>
            <a:ext cx="11136086" cy="4638223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::rotate(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(1.0f),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::radians(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pCurMesh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rotationEulerXYZ.x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Angle in radians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(1.0f, 0.0, 0.0f));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(0.0f, 15.0f, 0.0f));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Make matrix 15 degrees around 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Rotate it 15 degrees around Y FROM WHERE IS WAS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*=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now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matRotation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30 degrees around the 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34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Child (or attached)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move meshes together by setting all their model matrix parameters (position, orientation, scale) at the same time</a:t>
            </a:r>
          </a:p>
          <a:p>
            <a:r>
              <a:rPr lang="en-CA" dirty="0" err="1"/>
              <a:t>Eg</a:t>
            </a:r>
            <a:r>
              <a:rPr lang="en-CA" dirty="0"/>
              <a:t>: The LEGO Spiderman model where all the parts are placed relative to the “model origin”. This is the same as the Power Plant mode, etc. – lots of models are like this</a:t>
            </a:r>
          </a:p>
          <a:p>
            <a:r>
              <a:rPr lang="en-CA" dirty="0"/>
              <a:t>If they move, then we have to update ALL of the meshes at the same time. </a:t>
            </a:r>
          </a:p>
          <a:p>
            <a:r>
              <a:rPr lang="en-CA" dirty="0"/>
              <a:t>This is tedious.</a:t>
            </a:r>
          </a:p>
        </p:txBody>
      </p:sp>
    </p:spTree>
    <p:extLst>
      <p:ext uri="{BB962C8B-B14F-4D97-AF65-F5344CB8AC3E}">
        <p14:creationId xmlns:p14="http://schemas.microsoft.com/office/powerpoint/2010/main" val="2798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Child (or attached)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Instead, we can add models to other models in a “graph” or “tree” where there are “parent” and “child” meshes.</a:t>
            </a:r>
          </a:p>
          <a:p>
            <a:r>
              <a:rPr lang="en-CA" dirty="0"/>
              <a:t>The key here is that the model matrix of the “child” STARTS with the </a:t>
            </a:r>
            <a:r>
              <a:rPr lang="en-CA" i="1" dirty="0"/>
              <a:t>final </a:t>
            </a:r>
            <a:r>
              <a:rPr lang="en-CA" dirty="0"/>
              <a:t>model matric of the “parent“</a:t>
            </a:r>
          </a:p>
          <a:p>
            <a:r>
              <a:rPr lang="en-CA" dirty="0"/>
              <a:t>If you move Spiderman’s hips, then all the other parts use that final matrix position as their starting point.</a:t>
            </a:r>
          </a:p>
          <a:p>
            <a:pPr lvl="1"/>
            <a:r>
              <a:rPr lang="en-CA" dirty="0"/>
              <a:t>In other words, you DON’T move the child objects unless they are in a different location RELATIVE to the parent</a:t>
            </a:r>
          </a:p>
        </p:txBody>
      </p:sp>
    </p:spTree>
    <p:extLst>
      <p:ext uri="{BB962C8B-B14F-4D97-AF65-F5344CB8AC3E}">
        <p14:creationId xmlns:p14="http://schemas.microsoft.com/office/powerpoint/2010/main" val="57804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arth Moon System - Let's Talk Science">
            <a:extLst>
              <a:ext uri="{FF2B5EF4-FFF2-40B4-BE49-F238E27FC236}">
                <a16:creationId xmlns:a16="http://schemas.microsoft.com/office/drawing/2014/main" id="{189E319E-B324-9025-23F2-B0F154E6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1" y="559253"/>
            <a:ext cx="1029652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Handling relative position/rotation in a scene graph hierarchy of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We need to keep track of a few things to handle relative motion/rotation, etc.</a:t>
            </a:r>
          </a:p>
          <a:p>
            <a:r>
              <a:rPr lang="en-CA" dirty="0"/>
              <a:t>Where the object is relative to the “parent” object</a:t>
            </a:r>
          </a:p>
          <a:p>
            <a:pPr lvl="1"/>
            <a:r>
              <a:rPr lang="en-CA" dirty="0"/>
              <a:t>i.e. a transformation that moves the object from its relative position with respect to the patent to a “local origin” of rotation that we desire</a:t>
            </a:r>
          </a:p>
          <a:p>
            <a:pPr lvl="1"/>
            <a:r>
              <a:rPr lang="en-CA" dirty="0"/>
              <a:t>For example: We want to rotate Spiderman’s arm at the shoulder, but we need to figure out where that rotation axis is RELATIVE to the parent mesh</a:t>
            </a:r>
          </a:p>
        </p:txBody>
      </p:sp>
    </p:spTree>
    <p:extLst>
      <p:ext uri="{BB962C8B-B14F-4D97-AF65-F5344CB8AC3E}">
        <p14:creationId xmlns:p14="http://schemas.microsoft.com/office/powerpoint/2010/main" val="372534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Forward kinematic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690688"/>
            <a:ext cx="6400800" cy="4351338"/>
          </a:xfrm>
        </p:spPr>
        <p:txBody>
          <a:bodyPr/>
          <a:lstStyle/>
          <a:p>
            <a:r>
              <a:rPr lang="en-CA" dirty="0"/>
              <a:t>This is where we find a location of some end point based on the post or angle/whatever of a model</a:t>
            </a:r>
          </a:p>
          <a:p>
            <a:r>
              <a:rPr lang="en-CA" dirty="0"/>
              <a:t>Basic idea is that while you traverse through the hierarchy of matrix values for the scene graph/bones, you keep track of the final matrix or location of the final object. </a:t>
            </a:r>
          </a:p>
          <a:p>
            <a:r>
              <a:rPr lang="en-CA" dirty="0"/>
              <a:t>You may have to add another “bone”/transform to reach the actual point you want.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877545-6F1A-6DA9-14CD-9C8F6A04B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1" y="185554"/>
            <a:ext cx="4876494" cy="630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98E2DE-479A-C472-1F09-0BEF45D7735E}"/>
              </a:ext>
            </a:extLst>
          </p:cNvPr>
          <p:cNvSpPr/>
          <p:nvPr/>
        </p:nvSpPr>
        <p:spPr>
          <a:xfrm>
            <a:off x="9851921" y="3546987"/>
            <a:ext cx="496625" cy="395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DDD880-19D4-325D-A6BE-15340769687E}"/>
              </a:ext>
            </a:extLst>
          </p:cNvPr>
          <p:cNvSpPr/>
          <p:nvPr/>
        </p:nvSpPr>
        <p:spPr>
          <a:xfrm rot="20097724">
            <a:off x="6329410" y="4319398"/>
            <a:ext cx="3604782" cy="521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4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Inverse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690688"/>
            <a:ext cx="6351639" cy="4208667"/>
          </a:xfrm>
        </p:spPr>
        <p:txBody>
          <a:bodyPr/>
          <a:lstStyle/>
          <a:p>
            <a:r>
              <a:rPr lang="en-CA" dirty="0"/>
              <a:t>This is sort of the opposite of FK (forward kinematics) but nightmarishly more difficult. </a:t>
            </a:r>
          </a:p>
          <a:p>
            <a:r>
              <a:rPr lang="en-CA" dirty="0"/>
              <a:t>You are giving a final position of the end point (blue ball) and coming up with a plausible angle of ALL the joints/bones for the. </a:t>
            </a:r>
          </a:p>
          <a:p>
            <a:r>
              <a:rPr lang="en-CA" dirty="0"/>
              <a:t>…and there are literally infinite possible poses for that.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877545-6F1A-6DA9-14CD-9C8F6A04B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1" y="185554"/>
            <a:ext cx="4876494" cy="630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98E2DE-479A-C472-1F09-0BEF45D7735E}"/>
              </a:ext>
            </a:extLst>
          </p:cNvPr>
          <p:cNvSpPr/>
          <p:nvPr/>
        </p:nvSpPr>
        <p:spPr>
          <a:xfrm>
            <a:off x="9851921" y="3546987"/>
            <a:ext cx="496625" cy="395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310D6-2C41-F182-7BC0-2EF55F04B6D1}"/>
              </a:ext>
            </a:extLst>
          </p:cNvPr>
          <p:cNvSpPr/>
          <p:nvPr/>
        </p:nvSpPr>
        <p:spPr>
          <a:xfrm>
            <a:off x="7914966" y="1870259"/>
            <a:ext cx="496625" cy="395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05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 angle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We’ve been using Euler angles</a:t>
            </a:r>
          </a:p>
          <a:p>
            <a:pPr lvl="1"/>
            <a:r>
              <a:rPr lang="en-CA" dirty="0"/>
              <a:t>Rotation around x and y and z</a:t>
            </a:r>
          </a:p>
          <a:p>
            <a:r>
              <a:rPr lang="en-CA" dirty="0"/>
              <a:t>Potential issue is that are transformations are rotating the WORLD, so when we apply a rotation that’s large, worst case 90 degrees, 180 degree, we effectively “lose” one axis</a:t>
            </a:r>
          </a:p>
          <a:p>
            <a:r>
              <a:rPr lang="en-CA" dirty="0"/>
              <a:t>Quaternions can be treated like matrix values.</a:t>
            </a:r>
          </a:p>
          <a:p>
            <a:r>
              <a:rPr lang="en-CA" dirty="0"/>
              <a:t>Consider: you don’t store translation, rotation, and scale separately, instead you store them all together in a single mat4.</a:t>
            </a:r>
          </a:p>
        </p:txBody>
      </p:sp>
    </p:spTree>
    <p:extLst>
      <p:ext uri="{BB962C8B-B14F-4D97-AF65-F5344CB8AC3E}">
        <p14:creationId xmlns:p14="http://schemas.microsoft.com/office/powerpoint/2010/main" val="312385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Up to now: </a:t>
            </a:r>
          </a:p>
          <a:p>
            <a:pPr lvl="1"/>
            <a:r>
              <a:rPr lang="en-CA" dirty="0"/>
              <a:t>Store position as a vec3 (</a:t>
            </a:r>
            <a:r>
              <a:rPr lang="en-CA" dirty="0" err="1"/>
              <a:t>xyz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Now we store it as a mat4</a:t>
            </a:r>
          </a:p>
          <a:p>
            <a:r>
              <a:rPr lang="en-CA" dirty="0"/>
              <a:t>“You place the object at 4, -17, 0”</a:t>
            </a:r>
          </a:p>
          <a:p>
            <a:pPr lvl="1"/>
            <a:r>
              <a:rPr lang="en-CA" dirty="0"/>
              <a:t>Create a matrix that translated to (4, -17, 0)</a:t>
            </a:r>
          </a:p>
          <a:p>
            <a:pPr lvl="1"/>
            <a:r>
              <a:rPr lang="en-CA" dirty="0"/>
              <a:t>mat4 </a:t>
            </a:r>
            <a:r>
              <a:rPr lang="en-CA" dirty="0" err="1"/>
              <a:t>matTrans</a:t>
            </a:r>
            <a:r>
              <a:rPr lang="en-CA" dirty="0"/>
              <a:t> = translate( 4, -17, 0 );</a:t>
            </a:r>
          </a:p>
          <a:p>
            <a:r>
              <a:rPr lang="en-CA" dirty="0"/>
              <a:t>At the render call, you’d apply this </a:t>
            </a:r>
            <a:r>
              <a:rPr lang="en-CA" i="1" dirty="0"/>
              <a:t>matrix </a:t>
            </a:r>
            <a:r>
              <a:rPr lang="en-CA" dirty="0"/>
              <a:t>not the </a:t>
            </a:r>
            <a:r>
              <a:rPr lang="en-CA" dirty="0" err="1"/>
              <a:t>xyz</a:t>
            </a:r>
            <a:endParaRPr lang="en-CA" dirty="0"/>
          </a:p>
          <a:p>
            <a:pPr lvl="1"/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dirty="0" err="1"/>
              <a:t>matTrans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57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1336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Cascadia Mono</vt:lpstr>
      <vt:lpstr>Wingdings</vt:lpstr>
      <vt:lpstr>Office Theme</vt:lpstr>
      <vt:lpstr>PowerPoint Presentation</vt:lpstr>
      <vt:lpstr>Child (or attached) meshes</vt:lpstr>
      <vt:lpstr>Child (or attached) meshes</vt:lpstr>
      <vt:lpstr>PowerPoint Presentation</vt:lpstr>
      <vt:lpstr>Handling relative position/rotation in a scene graph hierarchy of meshes</vt:lpstr>
      <vt:lpstr>Forward kinematic</vt:lpstr>
      <vt:lpstr>Inverse kinematics</vt:lpstr>
      <vt:lpstr>Quaternion angle representation</vt:lpstr>
      <vt:lpstr>Hypothetical using mat4 instead of translation</vt:lpstr>
      <vt:lpstr>Hypothetical using mat4 instead of translation</vt:lpstr>
      <vt:lpstr>Hypothetical using mat4 instead of translation</vt:lpstr>
      <vt:lpstr>Hypothetical using mat4 instead of translation</vt:lpstr>
      <vt:lpstr>Quaternions are handled the same way</vt:lpstr>
      <vt:lpstr>Quaternions are handled the same way</vt:lpstr>
      <vt:lpstr>Quaternions are handled the same way</vt:lpstr>
      <vt:lpstr>Quaternions: WARNING!</vt:lpstr>
      <vt:lpstr>Quaternions: WARNING!</vt:lpstr>
      <vt:lpstr>Quaternions and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5</cp:revision>
  <dcterms:created xsi:type="dcterms:W3CDTF">2025-03-24T13:06:25Z</dcterms:created>
  <dcterms:modified xsi:type="dcterms:W3CDTF">2025-03-28T15:30:20Z</dcterms:modified>
</cp:coreProperties>
</file>