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B2D-B243-E9DA-5122-6E100287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C8ADD-B512-A665-55D2-A774BAF15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CB5B-5204-70B9-5EB9-0AEDE514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CF5B-FDE8-5958-E4A1-0DB4C112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BFCD-8CEC-ACC0-2B08-50E26A4D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69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06B-F696-7A41-B2F4-7C6ACC2B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6B73-EBDF-1003-DBEC-E1CF175CA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683F-946C-90E8-081E-44D9615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F321F-E457-F48F-3505-226E3275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4CA0-3147-59B6-834D-E2D47DB9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38029-9522-E797-453A-99C33CEA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3E02F-F823-E719-5F18-90F3866A5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2CB4-DE81-3398-8306-DFAD61E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F000-C7B0-1D7F-C6F8-B2BEB8AB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B694-3C61-5A79-4FD8-A0795CC1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2D0-B259-72BE-6D5C-1B6EEA8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1050-C8AE-6312-9A73-F1747E98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E69AC-6AA2-ABB7-4244-68C485C3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80CE-181D-E617-67D9-992AA8D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F038-42BF-F46F-9B06-F043D7A4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9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E5DF-EED6-CB63-F485-0E9BA6E3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4198E-3BF3-6FF8-555E-D2C039C5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21CA-8EDA-83E8-8888-BEBADA5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4FCF-596E-60F0-CD5E-1D569DF5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D30F9-69C1-857E-DBF0-8F91156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96EF-2D7E-AD9F-43A4-2F955137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9D9-8EF9-5A72-EB32-6F9F4B0F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5E78-DB08-F5B7-5E9E-46125A69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CD70B-03A7-DD12-CA0E-80B3B3EE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C4DE-E050-008E-68D8-CA77BEA4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60637-31C2-8D1F-51C7-58BCCA5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0B4-FF45-F40D-50CE-FEF1CB6C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E2C8-F9E4-550A-CA31-67390A4D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4CB7F-B4C0-821B-875C-F5CC5411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049F4-358E-39D6-C596-484465C9F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B411D-200E-3630-BE3F-438F897C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17AE3-2A3E-A95D-FFC5-C3F9D332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0C1E5-E4B1-B8F9-2B6D-778C694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C1AFA-110F-FA66-35FA-4994101D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01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7722-10F9-E3DB-8323-6AADA44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8EC2D-DE9B-D775-4073-AC071A13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37BFB-CD18-2E76-C910-7169CCE7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4D33-FA71-4E35-EE7C-191E415B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81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CC1E-C3E0-433F-70FD-FD5B99D1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EAE9B-7B29-E592-9531-5A37715B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7583-33C3-F8EA-25CB-6FEF7B45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4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BA1-BF0F-DB01-F60F-AE2720CE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A931-D375-4FD4-38E8-2E8FC3D6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CF2A-D060-0B60-8F48-EBE5200F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F2B9F-9999-A5F2-66FE-C734F5B7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C1D9-8279-6789-8AB8-BF88CCB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EAD7-333A-CBCB-16AB-A38E884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1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45D7-0D30-2C6A-597D-B05D3007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74DAC-3326-2260-540C-D7E5E7E05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A0A0-6C98-39BB-8BE8-DAAD5C25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95FE-636C-2056-7099-A76B3B7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9B41-9701-3F67-5B85-91D8A25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2C11-F0DB-6276-C434-F3E008C2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7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7E5F6-9DD7-06E4-17E1-8269E79A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54320-8F0B-E0CE-00EF-2D5C4C6C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CFF0-09C3-9FFB-2954-E665C536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DADCD-A179-4C71-8204-7F9355F7EE26}" type="datetimeFigureOut">
              <a:rPr lang="en-CA" smtClean="0"/>
              <a:t>2025-03-26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6293-0503-A88D-236B-B016A1ED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FDBE-AC39-8D4B-C38E-F680EA0C5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53EB-26ED-4016-8308-4C4D06107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0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mipmapp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0FE345-1DF0-747C-B51E-094E3E048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64" y="1572070"/>
            <a:ext cx="9144000" cy="2304986"/>
          </a:xfrm>
        </p:spPr>
        <p:txBody>
          <a:bodyPr>
            <a:normAutofit/>
          </a:bodyPr>
          <a:lstStyle/>
          <a:p>
            <a:r>
              <a:rPr lang="en-CA" sz="4400" dirty="0"/>
              <a:t>LOD (Level of Detail)</a:t>
            </a:r>
          </a:p>
          <a:p>
            <a:r>
              <a:rPr lang="en-CA" sz="4400" dirty="0"/>
              <a:t>Terrain rendering</a:t>
            </a:r>
          </a:p>
        </p:txBody>
      </p:sp>
    </p:spTree>
    <p:extLst>
      <p:ext uri="{BB962C8B-B14F-4D97-AF65-F5344CB8AC3E}">
        <p14:creationId xmlns:p14="http://schemas.microsoft.com/office/powerpoint/2010/main" val="92003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of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88-812B-DB3A-72D0-AA6A460E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690688"/>
            <a:ext cx="10515600" cy="4351338"/>
          </a:xfrm>
        </p:spPr>
        <p:txBody>
          <a:bodyPr/>
          <a:lstStyle/>
          <a:p>
            <a:r>
              <a:rPr lang="en-CA" dirty="0"/>
              <a:t>Basic idea is that you render lower resolution models are larger distances from the camera</a:t>
            </a:r>
          </a:p>
          <a:p>
            <a:r>
              <a:rPr lang="en-CA" dirty="0"/>
              <a:t>Sort of like mipmapping in textures</a:t>
            </a:r>
          </a:p>
        </p:txBody>
      </p:sp>
      <p:pic>
        <p:nvPicPr>
          <p:cNvPr id="1026" name="Picture 2" descr="Mip Mapping - polycount">
            <a:extLst>
              <a:ext uri="{FF2B5EF4-FFF2-40B4-BE49-F238E27FC236}">
                <a16:creationId xmlns:a16="http://schemas.microsoft.com/office/drawing/2014/main" id="{CAA9D8FD-489A-F95D-C077-754A3F9C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80" y="3925697"/>
            <a:ext cx="4950842" cy="248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5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1A6F309-E188-7D08-25CA-95A0BD092EB8}"/>
              </a:ext>
            </a:extLst>
          </p:cNvPr>
          <p:cNvSpPr/>
          <p:nvPr/>
        </p:nvSpPr>
        <p:spPr>
          <a:xfrm>
            <a:off x="5502840" y="84420"/>
            <a:ext cx="6689160" cy="668916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101912-00A5-978F-58CD-5EEAFCD81C15}"/>
              </a:ext>
            </a:extLst>
          </p:cNvPr>
          <p:cNvSpPr/>
          <p:nvPr/>
        </p:nvSpPr>
        <p:spPr>
          <a:xfrm>
            <a:off x="6332220" y="852678"/>
            <a:ext cx="5152644" cy="51526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5DEF7-F5BB-BF90-2BE8-33F98BB8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F22B-311A-CB2E-FDAD-E29D8ABDF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CA" dirty="0"/>
              <a:t>Check the distance from the camera</a:t>
            </a:r>
          </a:p>
          <a:p>
            <a:r>
              <a:rPr lang="en-CA" dirty="0"/>
              <a:t>Choose a different model based on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600F54-6D94-B4B3-F981-E27180DD1762}"/>
              </a:ext>
            </a:extLst>
          </p:cNvPr>
          <p:cNvSpPr/>
          <p:nvPr/>
        </p:nvSpPr>
        <p:spPr>
          <a:xfrm>
            <a:off x="7856784" y="2499608"/>
            <a:ext cx="2103515" cy="21035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6FB01C-C7D5-36F0-EF80-356937073289}"/>
              </a:ext>
            </a:extLst>
          </p:cNvPr>
          <p:cNvSpPr/>
          <p:nvPr/>
        </p:nvSpPr>
        <p:spPr>
          <a:xfrm>
            <a:off x="8714232" y="3259836"/>
            <a:ext cx="338328" cy="33832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B061E-2FCD-5D21-F0FF-9D0182AD9A8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8164837" y="2807661"/>
            <a:ext cx="598942" cy="5017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0E63DD-2F2E-DAC9-3037-307D665E6738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468733" y="2668772"/>
            <a:ext cx="2245499" cy="76022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2DD5BF-0333-D170-EAB6-CD61597F592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5502840" y="3416822"/>
            <a:ext cx="3202935" cy="1217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3A51D69-8056-BF2C-BC17-088384A8F524}"/>
              </a:ext>
            </a:extLst>
          </p:cNvPr>
          <p:cNvSpPr/>
          <p:nvPr/>
        </p:nvSpPr>
        <p:spPr>
          <a:xfrm>
            <a:off x="8295144" y="2152225"/>
            <a:ext cx="338328" cy="33832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Terrain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88-812B-DB3A-72D0-AA6A460E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690688"/>
            <a:ext cx="10515600" cy="4351338"/>
          </a:xfrm>
        </p:spPr>
        <p:txBody>
          <a:bodyPr/>
          <a:lstStyle/>
          <a:p>
            <a:r>
              <a:rPr lang="en-CA" dirty="0"/>
              <a:t>Same sort of problem:</a:t>
            </a:r>
          </a:p>
          <a:p>
            <a:pPr lvl="1"/>
            <a:r>
              <a:rPr lang="en-CA" dirty="0"/>
              <a:t>REALLY large number of triangles and most of them are REALLY far away.</a:t>
            </a:r>
          </a:p>
          <a:p>
            <a:pPr lvl="1"/>
            <a:r>
              <a:rPr lang="en-CA" dirty="0"/>
              <a:t>Like: does that mountain in the distance REALLY have to be drawn with every single triangle – just like when you are standing on it?</a:t>
            </a:r>
          </a:p>
          <a:p>
            <a:r>
              <a:rPr lang="en-CA" dirty="0"/>
              <a:t>The big issue here is that it’s often one large mesh, or several really large meshes. </a:t>
            </a:r>
          </a:p>
          <a:p>
            <a:r>
              <a:rPr lang="en-CA" dirty="0"/>
              <a:t>And you are really close to them and at a very shallow angle.</a:t>
            </a:r>
          </a:p>
        </p:txBody>
      </p:sp>
    </p:spTree>
    <p:extLst>
      <p:ext uri="{BB962C8B-B14F-4D97-AF65-F5344CB8AC3E}">
        <p14:creationId xmlns:p14="http://schemas.microsoft.com/office/powerpoint/2010/main" val="97573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227965"/>
            <a:ext cx="11353800" cy="613283"/>
          </a:xfrm>
        </p:spPr>
        <p:txBody>
          <a:bodyPr>
            <a:noAutofit/>
          </a:bodyPr>
          <a:lstStyle/>
          <a:p>
            <a:r>
              <a:rPr lang="en-CA" sz="2800" dirty="0"/>
              <a:t>This is just the </a:t>
            </a:r>
            <a:r>
              <a:rPr lang="en-CA" sz="2800" dirty="0" err="1"/>
              <a:t>meshlab</a:t>
            </a:r>
            <a:r>
              <a:rPr lang="en-CA" sz="2800" dirty="0"/>
              <a:t> terrain (i.e. not that big) and doesn’t go that far into the distance, but you can see that most of the triangles are really away.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B7527-4373-8AD6-BD0C-1D00F450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0" y="1121824"/>
            <a:ext cx="10541529" cy="56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Terrain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88-812B-DB3A-72D0-AA6A460E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690688"/>
            <a:ext cx="10515600" cy="4351338"/>
          </a:xfrm>
        </p:spPr>
        <p:txBody>
          <a:bodyPr/>
          <a:lstStyle/>
          <a:p>
            <a:r>
              <a:rPr lang="en-CA" dirty="0"/>
              <a:t>How about “tessellation”? </a:t>
            </a:r>
          </a:p>
          <a:p>
            <a:pPr lvl="1"/>
            <a:r>
              <a:rPr lang="en-CA" dirty="0"/>
              <a:t>That’s for </a:t>
            </a:r>
            <a:r>
              <a:rPr lang="en-CA" i="1" dirty="0"/>
              <a:t>generating </a:t>
            </a:r>
            <a:r>
              <a:rPr lang="en-CA" dirty="0"/>
              <a:t>triangles, not taking them away</a:t>
            </a:r>
          </a:p>
          <a:p>
            <a:pPr lvl="1"/>
            <a:r>
              <a:rPr lang="en-CA" dirty="0"/>
              <a:t>However, if you combine a flat mesh with a height map terrain, then YES, this is EXACTLY the sort of thing you can do</a:t>
            </a:r>
          </a:p>
          <a:p>
            <a:pPr lvl="1"/>
            <a:r>
              <a:rPr lang="en-CA" dirty="0"/>
              <a:t>The “catch” is that you may have to have a really large texture, but that’s not much of an issue nowadays.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5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couple other solutions: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88-812B-DB3A-72D0-AA6A460E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690688"/>
            <a:ext cx="10515600" cy="4351338"/>
          </a:xfrm>
        </p:spPr>
        <p:txBody>
          <a:bodyPr/>
          <a:lstStyle/>
          <a:p>
            <a:r>
              <a:rPr lang="en-CA" dirty="0" err="1"/>
              <a:t>GeoMipMapping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Here you have tiles of terrains</a:t>
            </a:r>
          </a:p>
          <a:p>
            <a:pPr lvl="1"/>
            <a:r>
              <a:rPr lang="en-CA" dirty="0"/>
              <a:t>You do the same sort of straight-forward LOD distance calculation</a:t>
            </a:r>
          </a:p>
          <a:p>
            <a:pPr lvl="1"/>
            <a:r>
              <a:rPr lang="en-CA" dirty="0"/>
              <a:t>BUT: you have something that handles the edges between the tiles</a:t>
            </a:r>
          </a:p>
          <a:p>
            <a:pPr lvl="1"/>
            <a:r>
              <a:rPr lang="en-CA" dirty="0"/>
              <a:t>It’s adjusts the triangles (combine or split) to match the resolution of the adjacent tile.</a:t>
            </a:r>
          </a:p>
          <a:p>
            <a:pPr lvl="1"/>
            <a:r>
              <a:rPr lang="en-CA" dirty="0"/>
              <a:t>Original paper: </a:t>
            </a:r>
            <a:r>
              <a:rPr lang="en-CA" dirty="0">
                <a:hlinkClick r:id="rId2"/>
              </a:rPr>
              <a:t>https://en.wikipedia.org/wiki/Geomipmapping</a:t>
            </a:r>
            <a:endParaRPr lang="en-CA" dirty="0"/>
          </a:p>
          <a:p>
            <a:pPr lvl="1"/>
            <a:r>
              <a:rPr lang="en-CA" dirty="0"/>
              <a:t>https://wwhttps://www.flipcode.com/archives/article_geomipmaps.pdfhttps://www.flipcode.com/archives/article_geomipmaps.pdfw.flipcode.com/archives/article_geomipmaps.pdf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1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6664-84C1-EA85-4685-9B2390F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88-812B-DB3A-72D0-AA6A460E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379792"/>
            <a:ext cx="10515600" cy="4938712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https://en.wikipedia.org/wiki/ROAM</a:t>
            </a:r>
            <a:endParaRPr lang="en-CA" dirty="0"/>
          </a:p>
          <a:p>
            <a:r>
              <a:rPr lang="en-CA" dirty="0"/>
              <a:t>Dynamically generated the terrain per frame.</a:t>
            </a:r>
          </a:p>
          <a:p>
            <a:r>
              <a:rPr lang="en-CA" dirty="0"/>
              <a:t>It combined/split triangles depending on distance from the camera. i.e. the terrain was always changing.</a:t>
            </a:r>
          </a:p>
          <a:p>
            <a:r>
              <a:rPr lang="en-CA" dirty="0"/>
              <a:t>In “</a:t>
            </a:r>
            <a:r>
              <a:rPr lang="en-CA" dirty="0" err="1"/>
              <a:t>Treadmaks</a:t>
            </a:r>
            <a:r>
              <a:rPr lang="en-CA" dirty="0"/>
              <a:t>” (2000) game, the terrain was completely dynamic because it was being rendered </a:t>
            </a:r>
            <a:r>
              <a:rPr lang="en-CA" dirty="0" err="1"/>
              <a:t>realtime</a:t>
            </a:r>
            <a:r>
              <a:rPr lang="en-CA" dirty="0"/>
              <a:t> – on the CPU</a:t>
            </a:r>
          </a:p>
          <a:p>
            <a:r>
              <a:rPr lang="en-CA" dirty="0"/>
              <a:t>Keep in mind that a computer at that time had these specs:</a:t>
            </a:r>
          </a:p>
          <a:p>
            <a:pPr lvl="1"/>
            <a:r>
              <a:rPr lang="en-US" dirty="0"/>
              <a:t>The typical PC in 2000 was gimping along on a 450MHz Pentium II with PC-100 SDRAM, and at best an 8GB ATA-33 (UDMA) hard disk drive running </a:t>
            </a:r>
            <a:r>
              <a:rPr lang="en-US" dirty="0" err="1"/>
              <a:t>Windoze</a:t>
            </a:r>
            <a:r>
              <a:rPr lang="en-US" dirty="0"/>
              <a:t> 98.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21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Level of Detail</vt:lpstr>
      <vt:lpstr>Basic implementation</vt:lpstr>
      <vt:lpstr>Terrain rendering</vt:lpstr>
      <vt:lpstr>This is just the meshlab terrain (i.e. not that big) and doesn’t go that far into the distance, but you can see that most of the triangles are really away.</vt:lpstr>
      <vt:lpstr>Terrain rendering</vt:lpstr>
      <vt:lpstr>A couple other solutions:</vt:lpstr>
      <vt:lpstr>ROAM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1</cp:revision>
  <dcterms:created xsi:type="dcterms:W3CDTF">2025-03-26T19:14:07Z</dcterms:created>
  <dcterms:modified xsi:type="dcterms:W3CDTF">2025-03-26T21:06:52Z</dcterms:modified>
</cp:coreProperties>
</file>