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6"/>
  </p:notesMasterIdLst>
  <p:sldIdLst>
    <p:sldId id="256" r:id="rId2"/>
    <p:sldId id="296" r:id="rId3"/>
    <p:sldId id="311" r:id="rId4"/>
    <p:sldId id="31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146" d="100"/>
          <a:sy n="146" d="100"/>
        </p:scale>
        <p:origin x="79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2024-09-30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9/30/2024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9/30/2024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9/30/2024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9/30/2024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9/30/2024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9/30/2024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9/30/2024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9/30/2024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9/30/2024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9/30/2024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9/30/2024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9/30/2024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in C++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What’s it for? </a:t>
            </a:r>
          </a:p>
          <a:p>
            <a:r>
              <a:rPr lang="en-CA" dirty="0"/>
              <a:t>It’s to reuse code.</a:t>
            </a:r>
          </a:p>
          <a:p>
            <a:r>
              <a:rPr lang="en-CA" dirty="0"/>
              <a:t>We have a “monster” class</a:t>
            </a:r>
          </a:p>
          <a:p>
            <a:r>
              <a:rPr lang="en-CA" dirty="0"/>
              <a:t>We now have a better monster class called “Super monster”</a:t>
            </a:r>
          </a:p>
          <a:p>
            <a:r>
              <a:rPr lang="en-CA" dirty="0"/>
              <a:t>We want it to have the same methods</a:t>
            </a:r>
          </a:p>
          <a:p>
            <a:pPr lvl="1"/>
            <a:r>
              <a:rPr lang="en-CA" dirty="0"/>
              <a:t>We want the same code to run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21DBB-76DB-4E50-86EB-54D316A8F940}"/>
              </a:ext>
            </a:extLst>
          </p:cNvPr>
          <p:cNvSpPr/>
          <p:nvPr/>
        </p:nvSpPr>
        <p:spPr>
          <a:xfrm>
            <a:off x="1828800" y="552449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Monster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locationXYZ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9A44A-CE32-4FA9-9927-6F765FF48FF6}"/>
              </a:ext>
            </a:extLst>
          </p:cNvPr>
          <p:cNvSpPr/>
          <p:nvPr/>
        </p:nvSpPr>
        <p:spPr>
          <a:xfrm>
            <a:off x="1714500" y="2434885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cSuperMonster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GiveBirth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0FB6B0-AEE8-475A-A08A-29555711939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667000" y="1619249"/>
            <a:ext cx="0" cy="8156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24993B-04F7-3E21-F219-AADE82AFA9EA}"/>
              </a:ext>
            </a:extLst>
          </p:cNvPr>
          <p:cNvSpPr txBox="1"/>
          <p:nvPr/>
        </p:nvSpPr>
        <p:spPr>
          <a:xfrm>
            <a:off x="4305300" y="1194136"/>
            <a:ext cx="38440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“is a/an” relationship</a:t>
            </a:r>
          </a:p>
          <a:p>
            <a:endParaRPr lang="en-CA" dirty="0"/>
          </a:p>
          <a:p>
            <a:r>
              <a:rPr lang="en-CA" dirty="0" err="1"/>
              <a:t>SuperMonster</a:t>
            </a:r>
            <a:r>
              <a:rPr lang="en-CA" dirty="0"/>
              <a:t> “depends on” Monster</a:t>
            </a:r>
          </a:p>
          <a:p>
            <a:r>
              <a:rPr lang="en-CA" dirty="0"/>
              <a:t>#include (in C++)</a:t>
            </a:r>
          </a:p>
          <a:p>
            <a:endParaRPr lang="en-CA" dirty="0"/>
          </a:p>
          <a:p>
            <a:r>
              <a:rPr lang="en-CA" dirty="0"/>
              <a:t>If it’s not an “is a/an” relationship, then</a:t>
            </a:r>
            <a:br>
              <a:rPr lang="en-CA" dirty="0"/>
            </a:br>
            <a:r>
              <a:rPr lang="en-CA" dirty="0"/>
              <a:t>DON’T do this.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2F32297E-529B-9EF8-0118-934D28474EF4}"/>
              </a:ext>
            </a:extLst>
          </p:cNvPr>
          <p:cNvSpPr/>
          <p:nvPr/>
        </p:nvSpPr>
        <p:spPr>
          <a:xfrm rot="1298434">
            <a:off x="3871586" y="3583344"/>
            <a:ext cx="2057400" cy="6096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“derived” class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5DDF04-5FAC-7905-1105-B4D447D02EB0}"/>
              </a:ext>
            </a:extLst>
          </p:cNvPr>
          <p:cNvSpPr/>
          <p:nvPr/>
        </p:nvSpPr>
        <p:spPr>
          <a:xfrm rot="21249361">
            <a:off x="3835689" y="312708"/>
            <a:ext cx="2057400" cy="6096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“base” class</a:t>
            </a:r>
          </a:p>
        </p:txBody>
      </p:sp>
    </p:spTree>
    <p:extLst>
      <p:ext uri="{BB962C8B-B14F-4D97-AF65-F5344CB8AC3E}">
        <p14:creationId xmlns:p14="http://schemas.microsoft.com/office/powerpoint/2010/main" val="18414333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9A44A-CE32-4FA9-9927-6F765FF48FF6}"/>
              </a:ext>
            </a:extLst>
          </p:cNvPr>
          <p:cNvSpPr/>
          <p:nvPr/>
        </p:nvSpPr>
        <p:spPr>
          <a:xfrm>
            <a:off x="1066800" y="438150"/>
            <a:ext cx="25908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cSuperMonster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GiveBirth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21DBB-76DB-4E50-86EB-54D316A8F940}"/>
              </a:ext>
            </a:extLst>
          </p:cNvPr>
          <p:cNvSpPr/>
          <p:nvPr/>
        </p:nvSpPr>
        <p:spPr>
          <a:xfrm>
            <a:off x="1981200" y="1809750"/>
            <a:ext cx="2057400" cy="1676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Monster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locationXYZ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9D1C5-D2B5-5696-1843-450EAA0A238C}"/>
              </a:ext>
            </a:extLst>
          </p:cNvPr>
          <p:cNvSpPr txBox="1"/>
          <p:nvPr/>
        </p:nvSpPr>
        <p:spPr>
          <a:xfrm>
            <a:off x="5181600" y="438150"/>
            <a:ext cx="3124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non-polymorphic, then at compile time, it will “hard wire” the specific methods</a:t>
            </a:r>
          </a:p>
          <a:p>
            <a:endParaRPr lang="en-CA" dirty="0"/>
          </a:p>
          <a:p>
            <a:r>
              <a:rPr lang="en-CA" dirty="0"/>
              <a:t>This seems strange, but keep in mind that there are no actual “methods” in C++, they are functions that the compiler determines where to call</a:t>
            </a:r>
          </a:p>
          <a:p>
            <a:endParaRPr lang="en-CA" dirty="0"/>
          </a:p>
          <a:p>
            <a:r>
              <a:rPr lang="en-CA" dirty="0"/>
              <a:t>The pretend to be “methods”</a:t>
            </a:r>
          </a:p>
        </p:txBody>
      </p:sp>
    </p:spTree>
    <p:extLst>
      <p:ext uri="{BB962C8B-B14F-4D97-AF65-F5344CB8AC3E}">
        <p14:creationId xmlns:p14="http://schemas.microsoft.com/office/powerpoint/2010/main" val="3028758896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4838</TotalTime>
  <Words>163</Words>
  <Application>Microsoft Office PowerPoint</Application>
  <PresentationFormat>On-screen Show (16:9)</PresentationFormat>
  <Paragraphs>33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Inheritance in C++</vt:lpstr>
      <vt:lpstr>Inheritance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61</cp:revision>
  <dcterms:created xsi:type="dcterms:W3CDTF">2006-08-16T00:00:00Z</dcterms:created>
  <dcterms:modified xsi:type="dcterms:W3CDTF">2024-10-01T14:49:54Z</dcterms:modified>
</cp:coreProperties>
</file>