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9"/>
  </p:notesMasterIdLst>
  <p:sldIdLst>
    <p:sldId id="256" r:id="rId2"/>
    <p:sldId id="316" r:id="rId3"/>
    <p:sldId id="317" r:id="rId4"/>
    <p:sldId id="318" r:id="rId5"/>
    <p:sldId id="321" r:id="rId6"/>
    <p:sldId id="319" r:id="rId7"/>
    <p:sldId id="32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09" d="100"/>
          <a:sy n="109" d="100"/>
        </p:scale>
        <p:origin x="86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81968"/>
            <a:ext cx="7772400" cy="737382"/>
          </a:xfrm>
        </p:spPr>
        <p:txBody>
          <a:bodyPr/>
          <a:lstStyle/>
          <a:p>
            <a:r>
              <a:rPr lang="en-US" dirty="0"/>
              <a:t>STL containers: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4350"/>
            <a:ext cx="6629400" cy="113157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F06D0-C103-5B15-C4DD-6BC538D854BD}"/>
              </a:ext>
            </a:extLst>
          </p:cNvPr>
          <p:cNvSpPr txBox="1"/>
          <p:nvPr/>
        </p:nvSpPr>
        <p:spPr>
          <a:xfrm>
            <a:off x="1295400" y="2511669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vector  (smart array)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list  (linked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map  (red-black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hashmap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Algorithm library ties into these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-Man Maze | Pac-Man Wiki | Fandom">
            <a:extLst>
              <a:ext uri="{FF2B5EF4-FFF2-40B4-BE49-F238E27FC236}">
                <a16:creationId xmlns:a16="http://schemas.microsoft.com/office/drawing/2014/main" id="{368522FE-947C-36B8-3C25-FB3B1D74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5750"/>
            <a:ext cx="3810000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5B040D-0752-8DFE-5436-1E9D57026CD8}"/>
              </a:ext>
            </a:extLst>
          </p:cNvPr>
          <p:cNvSpPr/>
          <p:nvPr/>
        </p:nvSpPr>
        <p:spPr>
          <a:xfrm>
            <a:off x="7162800" y="14287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62B77C-62F3-4F5A-A5EB-8975663ACA42}"/>
              </a:ext>
            </a:extLst>
          </p:cNvPr>
          <p:cNvSpPr/>
          <p:nvPr/>
        </p:nvSpPr>
        <p:spPr>
          <a:xfrm>
            <a:off x="5943600" y="196215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D6D59B-8DD2-164D-F5C4-1ADCE3D6E2C7}"/>
              </a:ext>
            </a:extLst>
          </p:cNvPr>
          <p:cNvSpPr/>
          <p:nvPr/>
        </p:nvSpPr>
        <p:spPr>
          <a:xfrm>
            <a:off x="4038600" y="1047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8DAEFA-4E67-B617-2151-C23C0011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1955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STL: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Part of the C++ standard  </a:t>
            </a:r>
          </a:p>
          <a:p>
            <a:r>
              <a:rPr lang="en-CA" dirty="0"/>
              <a:t>Is a source code library (not a .lib file)</a:t>
            </a:r>
          </a:p>
          <a:p>
            <a:r>
              <a:rPr lang="en-CA" dirty="0"/>
              <a:t>Originally made by Silicon Graphics</a:t>
            </a:r>
          </a:p>
          <a:p>
            <a:pPr lvl="1"/>
            <a:r>
              <a:rPr lang="en-CA" dirty="0"/>
              <a:t>There are many versions of the STL</a:t>
            </a:r>
          </a:p>
          <a:p>
            <a:pPr lvl="1"/>
            <a:r>
              <a:rPr lang="en-CA" dirty="0"/>
              <a:t>But there’s one you get with your compiler</a:t>
            </a:r>
          </a:p>
          <a:p>
            <a:r>
              <a:rPr lang="en-CA" dirty="0"/>
              <a:t>Supposed to be helpful, no definitive</a:t>
            </a:r>
          </a:p>
          <a:p>
            <a:pPr lvl="1"/>
            <a:r>
              <a:rPr lang="en-CA" dirty="0"/>
              <a:t>…i.e. you don’t </a:t>
            </a:r>
            <a:r>
              <a:rPr lang="en-CA" i="1" dirty="0"/>
              <a:t>have </a:t>
            </a:r>
            <a:r>
              <a:rPr lang="en-CA" dirty="0"/>
              <a:t>to use it</a:t>
            </a:r>
          </a:p>
        </p:txBody>
      </p:sp>
    </p:spTree>
    <p:extLst>
      <p:ext uri="{BB962C8B-B14F-4D97-AF65-F5344CB8AC3E}">
        <p14:creationId xmlns:p14="http://schemas.microsoft.com/office/powerpoint/2010/main" val="1356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STL: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Is “templated”, so you’ll see: </a:t>
            </a:r>
          </a:p>
          <a:p>
            <a:pPr lvl="1"/>
            <a:r>
              <a:rPr lang="en-CA" dirty="0"/>
              <a:t>template &lt;class T&gt; … in the code</a:t>
            </a:r>
          </a:p>
          <a:p>
            <a:r>
              <a:rPr lang="en-CA" dirty="0"/>
              <a:t>It’s all header based (as all templated code is)</a:t>
            </a:r>
          </a:p>
          <a:p>
            <a:r>
              <a:rPr lang="en-CA" dirty="0"/>
              <a:t>You don’t need to worry about this, but it means you need to specify the type: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/>
              <a:t>int</a:t>
            </a:r>
            <a:r>
              <a:rPr lang="en-CA" dirty="0"/>
              <a:t>&gt; 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/>
              <a:t>double</a:t>
            </a:r>
            <a:r>
              <a:rPr lang="en-CA" dirty="0"/>
              <a:t>&gt;</a:t>
            </a:r>
          </a:p>
          <a:p>
            <a:pPr lvl="1"/>
            <a:r>
              <a:rPr lang="en-CA" dirty="0"/>
              <a:t>std::vector&lt;</a:t>
            </a:r>
            <a:r>
              <a:rPr lang="en-CA" b="1" dirty="0"/>
              <a:t>std::string</a:t>
            </a:r>
            <a:r>
              <a:rPr lang="en-CA" dirty="0"/>
              <a:t>&gt;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 err="1"/>
              <a:t>cMonster</a:t>
            </a:r>
            <a:r>
              <a:rPr lang="en-CA" dirty="0"/>
              <a:t>&gt; </a:t>
            </a:r>
          </a:p>
          <a:p>
            <a:pPr lvl="1"/>
            <a:r>
              <a:rPr lang="en-CA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219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std::vector (aka “smart array”)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Acts like a regular array: almost identical syntax, but some changes, of course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vecInts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dirty="0"/>
              <a:t>Access items like an array: </a:t>
            </a:r>
          </a:p>
          <a:p>
            <a:pPr lvl="1"/>
            <a:r>
              <a:rPr lang="en-CA" dirty="0" err="1"/>
              <a:t>myarray</a:t>
            </a:r>
            <a:r>
              <a:rPr lang="en-CA" dirty="0"/>
              <a:t>[5] = 3; 	</a:t>
            </a:r>
            <a:r>
              <a:rPr lang="en-CA" dirty="0" err="1"/>
              <a:t>cout</a:t>
            </a:r>
            <a:r>
              <a:rPr lang="en-CA" dirty="0"/>
              <a:t> &lt;&lt; </a:t>
            </a:r>
            <a:r>
              <a:rPr lang="en-CA" dirty="0" err="1"/>
              <a:t>myarray</a:t>
            </a:r>
            <a:r>
              <a:rPr lang="en-CA" dirty="0"/>
              <a:t>[5];</a:t>
            </a:r>
          </a:p>
          <a:p>
            <a:pPr lvl="1"/>
            <a:r>
              <a:rPr lang="en-CA" dirty="0" err="1"/>
              <a:t>vecInts</a:t>
            </a:r>
            <a:r>
              <a:rPr lang="en-CA" dirty="0"/>
              <a:t>[5] = 3;		</a:t>
            </a:r>
            <a:r>
              <a:rPr lang="en-CA" dirty="0" err="1"/>
              <a:t>cout</a:t>
            </a:r>
            <a:r>
              <a:rPr lang="en-CA" dirty="0"/>
              <a:t> &lt;&lt; </a:t>
            </a:r>
            <a:r>
              <a:rPr lang="en-CA" dirty="0" err="1"/>
              <a:t>vecInts</a:t>
            </a:r>
            <a:r>
              <a:rPr lang="en-CA" dirty="0"/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23877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std::vector (aka “smart array”)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Unlike an array, it’s got nothing in it to start.</a:t>
            </a:r>
          </a:p>
          <a:p>
            <a:r>
              <a:rPr lang="en-CA" dirty="0"/>
              <a:t>You almost always “</a:t>
            </a:r>
            <a:r>
              <a:rPr lang="en-CA" dirty="0" err="1"/>
              <a:t>push_back</a:t>
            </a:r>
            <a:r>
              <a:rPr lang="en-CA" dirty="0"/>
              <a:t>()” the items into the array.</a:t>
            </a:r>
          </a:p>
          <a:p>
            <a:r>
              <a:rPr lang="en-CA" dirty="0"/>
              <a:t>To get the size, can use .size() method.</a:t>
            </a:r>
          </a:p>
          <a:p>
            <a:r>
              <a:rPr lang="en-CA" dirty="0"/>
              <a:t>Returns </a:t>
            </a:r>
            <a:r>
              <a:rPr lang="en-CA" dirty="0" err="1"/>
              <a:t>size_t</a:t>
            </a:r>
            <a:r>
              <a:rPr lang="en-CA" dirty="0"/>
              <a:t> or </a:t>
            </a:r>
            <a:r>
              <a:rPr lang="en-CA"/>
              <a:t>size_type, </a:t>
            </a:r>
            <a:r>
              <a:rPr lang="en-CA" dirty="0"/>
              <a:t>which is an int</a:t>
            </a:r>
          </a:p>
          <a:p>
            <a:r>
              <a:rPr lang="en-CA" dirty="0"/>
              <a:t>(“</a:t>
            </a:r>
            <a:r>
              <a:rPr lang="en-CA" dirty="0" err="1"/>
              <a:t>size_type</a:t>
            </a:r>
            <a:r>
              <a:rPr lang="en-CA" dirty="0"/>
              <a:t>” is whatever type is large enough to hold the maximum size possible on that particular system)</a:t>
            </a:r>
          </a:p>
        </p:txBody>
      </p:sp>
    </p:spTree>
    <p:extLst>
      <p:ext uri="{BB962C8B-B14F-4D97-AF65-F5344CB8AC3E}">
        <p14:creationId xmlns:p14="http://schemas.microsoft.com/office/powerpoint/2010/main" val="103405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3527</TotalTime>
  <Words>324</Words>
  <Application>Microsoft Office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Metro</vt:lpstr>
      <vt:lpstr>STL containers:</vt:lpstr>
      <vt:lpstr>PowerPoint Presentation</vt:lpstr>
      <vt:lpstr>PowerPoint Presentation</vt:lpstr>
      <vt:lpstr>STL: Standard Template Library</vt:lpstr>
      <vt:lpstr>STL: Standard Template Library</vt:lpstr>
      <vt:lpstr>std::vector (aka “smart array”)</vt:lpstr>
      <vt:lpstr>std::vector (aka “smart array”)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63</cp:revision>
  <dcterms:created xsi:type="dcterms:W3CDTF">2006-08-16T00:00:00Z</dcterms:created>
  <dcterms:modified xsi:type="dcterms:W3CDTF">2024-09-18T18:09:27Z</dcterms:modified>
</cp:coreProperties>
</file>