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2" r:id="rId1"/>
  </p:sldMasterIdLst>
  <p:notesMasterIdLst>
    <p:notesMasterId r:id="rId5"/>
  </p:notesMasterIdLst>
  <p:sldIdLst>
    <p:sldId id="256" r:id="rId2"/>
    <p:sldId id="296" r:id="rId3"/>
    <p:sldId id="323" r:id="rId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173" autoAdjust="0"/>
    <p:restoredTop sz="94660"/>
  </p:normalViewPr>
  <p:slideViewPr>
    <p:cSldViewPr>
      <p:cViewPr varScale="1">
        <p:scale>
          <a:sx n="109" d="100"/>
          <a:sy n="109" d="100"/>
        </p:scale>
        <p:origin x="86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3F9196-5FBD-45F8-86BD-A3D90AC79AC7}" type="datetimeFigureOut">
              <a:rPr lang="en-CA" smtClean="0"/>
              <a:pPr/>
              <a:t>2024-10-28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618938-6C01-4D27-A213-659A2BE3FA4C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10/28/2024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-1"/>
            <a:ext cx="365760" cy="5140842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>
          <a:xfrm>
            <a:off x="309558" y="510358"/>
            <a:ext cx="45720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0" name="Rectangle 39"/>
          <p:cNvSpPr/>
          <p:nvPr/>
        </p:nvSpPr>
        <p:spPr>
          <a:xfrm>
            <a:off x="269073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1" name="Rectangle 40"/>
          <p:cNvSpPr/>
          <p:nvPr/>
        </p:nvSpPr>
        <p:spPr>
          <a:xfrm>
            <a:off x="250020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2" name="Rectangle 41"/>
          <p:cNvSpPr/>
          <p:nvPr/>
        </p:nvSpPr>
        <p:spPr>
          <a:xfrm>
            <a:off x="221768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914400" y="3257550"/>
            <a:ext cx="7772400" cy="1481328"/>
          </a:xfrm>
        </p:spPr>
        <p:txBody>
          <a:bodyPr/>
          <a:lstStyle>
            <a:lvl1pPr marR="9144" algn="l">
              <a:defRPr sz="4000" b="1" cap="all" spc="0" baseline="0">
                <a:effectLst>
                  <a:reflection blurRad="12700" stA="34000" endA="740" endPos="53000" dir="5400000" sy="-100000" algn="bl" rotWithShape="0"/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914400" y="2125980"/>
            <a:ext cx="7772400" cy="1131570"/>
          </a:xfrm>
        </p:spPr>
        <p:txBody>
          <a:bodyPr lIns="100584" tIns="45720" anchor="b"/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56" name="Rectangle 55"/>
          <p:cNvSpPr/>
          <p:nvPr/>
        </p:nvSpPr>
        <p:spPr>
          <a:xfrm>
            <a:off x="255291" y="3785546"/>
            <a:ext cx="73152" cy="126873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5" name="Rectangle 64"/>
          <p:cNvSpPr/>
          <p:nvPr/>
        </p:nvSpPr>
        <p:spPr>
          <a:xfrm>
            <a:off x="255291" y="3597614"/>
            <a:ext cx="73152" cy="17145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6" name="Rectangle 65"/>
          <p:cNvSpPr/>
          <p:nvPr/>
        </p:nvSpPr>
        <p:spPr>
          <a:xfrm>
            <a:off x="255291" y="3478264"/>
            <a:ext cx="73152" cy="10287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7" name="Rectangle 66"/>
          <p:cNvSpPr/>
          <p:nvPr/>
        </p:nvSpPr>
        <p:spPr>
          <a:xfrm>
            <a:off x="255291" y="3406919"/>
            <a:ext cx="73152" cy="5486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10/28/2024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1981200" cy="4388644"/>
          </a:xfrm>
        </p:spPr>
        <p:txBody>
          <a:bodyPr vert="eaVert"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5980"/>
            <a:ext cx="5867400" cy="438864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10/28/2024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10/28/2024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3"/>
          <p:cNvSpPr>
            <a:spLocks/>
          </p:cNvSpPr>
          <p:nvPr/>
        </p:nvSpPr>
        <p:spPr bwMode="auto">
          <a:xfrm>
            <a:off x="4828952" y="805416"/>
            <a:ext cx="4322136" cy="4343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3648"/>
              </a:cxn>
              <a:cxn ang="0">
                <a:pos x="720" y="2016"/>
              </a:cxn>
              <a:cxn ang="0">
                <a:pos x="2736" y="0"/>
              </a:cxn>
              <a:cxn ang="0">
                <a:pos x="2736" y="96"/>
              </a:cxn>
              <a:cxn ang="0">
                <a:pos x="744" y="2038"/>
              </a:cxn>
              <a:cxn ang="0">
                <a:pos x="48" y="3648"/>
              </a:cxn>
              <a:cxn ang="0">
                <a:pos x="0" y="3648"/>
              </a:cxn>
            </a:cxnLst>
            <a:rect l="0" t="0" r="0" b="0"/>
            <a:pathLst>
              <a:path w="2736" h="3648">
                <a:moveTo>
                  <a:pt x="0" y="3648"/>
                </a:moveTo>
                <a:lnTo>
                  <a:pt x="720" y="2016"/>
                </a:lnTo>
                <a:lnTo>
                  <a:pt x="2736" y="672"/>
                </a:lnTo>
                <a:lnTo>
                  <a:pt x="2736" y="720"/>
                </a:lnTo>
                <a:lnTo>
                  <a:pt x="744" y="2038"/>
                </a:lnTo>
                <a:lnTo>
                  <a:pt x="48" y="3648"/>
                </a:lnTo>
                <a:lnTo>
                  <a:pt x="48" y="3648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Freeform 14"/>
          <p:cNvSpPr>
            <a:spLocks/>
          </p:cNvSpPr>
          <p:nvPr/>
        </p:nvSpPr>
        <p:spPr bwMode="auto">
          <a:xfrm>
            <a:off x="373966" y="0"/>
            <a:ext cx="5514536" cy="4961499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4080"/>
              </a:cxn>
              <a:cxn ang="0">
                <a:pos x="0" y="4128"/>
              </a:cxn>
              <a:cxn ang="0">
                <a:pos x="3504" y="2640"/>
              </a:cxn>
              <a:cxn ang="0">
                <a:pos x="2880" y="0"/>
              </a:cxn>
              <a:cxn ang="0">
                <a:pos x="2832" y="0"/>
              </a:cxn>
              <a:cxn ang="0">
                <a:pos x="3465" y="2619"/>
              </a:cxn>
              <a:cxn ang="0">
                <a:pos x="0" y="4080"/>
              </a:cxn>
            </a:cxnLst>
            <a:rect l="0" t="0" r="0" b="0"/>
            <a:pathLst>
              <a:path w="3504" h="4128">
                <a:moveTo>
                  <a:pt x="0" y="4080"/>
                </a:moveTo>
                <a:lnTo>
                  <a:pt x="0" y="4128"/>
                </a:lnTo>
                <a:lnTo>
                  <a:pt x="3504" y="2640"/>
                </a:lnTo>
                <a:lnTo>
                  <a:pt x="2880" y="0"/>
                </a:lnTo>
                <a:lnTo>
                  <a:pt x="2832" y="0"/>
                </a:lnTo>
                <a:lnTo>
                  <a:pt x="3465" y="2619"/>
                </a:lnTo>
                <a:lnTo>
                  <a:pt x="0" y="4080"/>
                </a:lnTo>
                <a:close/>
              </a:path>
            </a:pathLst>
          </a:custGeom>
          <a:noFill/>
          <a:ln w="3175" cap="flat" cmpd="sng" algn="ctr">
            <a:solidFill>
              <a:schemeClr val="accent2">
                <a:alpha val="5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5236414">
            <a:off x="4976478" y="964110"/>
            <a:ext cx="3086100" cy="118872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reeform 15"/>
          <p:cNvSpPr>
            <a:spLocks/>
          </p:cNvSpPr>
          <p:nvPr/>
        </p:nvSpPr>
        <p:spPr bwMode="auto">
          <a:xfrm>
            <a:off x="5943600" y="0"/>
            <a:ext cx="2743200" cy="3200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104" y="0"/>
              </a:cxn>
              <a:cxn ang="0">
                <a:pos x="1728" y="0"/>
              </a:cxn>
              <a:cxn ang="0">
                <a:pos x="0" y="2688"/>
              </a:cxn>
              <a:cxn ang="0">
                <a:pos x="1104" y="0"/>
              </a:cxn>
            </a:cxnLst>
            <a:rect l="0" t="0" r="0" b="0"/>
            <a:pathLst>
              <a:path w="1728" h="2688">
                <a:moveTo>
                  <a:pt x="1104" y="0"/>
                </a:moveTo>
                <a:lnTo>
                  <a:pt x="1728" y="0"/>
                </a:lnTo>
                <a:lnTo>
                  <a:pt x="0" y="2688"/>
                </a:lnTo>
                <a:lnTo>
                  <a:pt x="110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Freeform 16"/>
          <p:cNvSpPr>
            <a:spLocks/>
          </p:cNvSpPr>
          <p:nvPr/>
        </p:nvSpPr>
        <p:spPr bwMode="auto">
          <a:xfrm>
            <a:off x="5943600" y="3200400"/>
            <a:ext cx="3200400" cy="8572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2016" y="240"/>
              </a:cxn>
              <a:cxn ang="0">
                <a:pos x="2016" y="720"/>
              </a:cxn>
              <a:cxn ang="0">
                <a:pos x="0" y="0"/>
              </a:cxn>
            </a:cxnLst>
            <a:rect l="0" t="0" r="0" b="0"/>
            <a:pathLst>
              <a:path w="2016" h="720">
                <a:moveTo>
                  <a:pt x="0" y="0"/>
                </a:moveTo>
                <a:lnTo>
                  <a:pt x="2016" y="240"/>
                </a:lnTo>
                <a:lnTo>
                  <a:pt x="2016" y="7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Freeform 17"/>
          <p:cNvSpPr>
            <a:spLocks/>
          </p:cNvSpPr>
          <p:nvPr/>
        </p:nvSpPr>
        <p:spPr bwMode="auto">
          <a:xfrm>
            <a:off x="5943600" y="0"/>
            <a:ext cx="1371600" cy="3200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864" y="0"/>
              </a:cxn>
              <a:cxn ang="0">
                <a:pos x="0" y="2688"/>
              </a:cxn>
              <a:cxn ang="0">
                <a:pos x="768" y="0"/>
              </a:cxn>
              <a:cxn ang="0">
                <a:pos x="864" y="0"/>
              </a:cxn>
            </a:cxnLst>
            <a:rect l="0" t="0" r="0" b="0"/>
            <a:pathLst>
              <a:path w="864" h="2688">
                <a:moveTo>
                  <a:pt x="864" y="0"/>
                </a:moveTo>
                <a:lnTo>
                  <a:pt x="0" y="2688"/>
                </a:lnTo>
                <a:lnTo>
                  <a:pt x="768" y="0"/>
                </a:lnTo>
                <a:lnTo>
                  <a:pt x="864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Freeform 18"/>
          <p:cNvSpPr>
            <a:spLocks/>
          </p:cNvSpPr>
          <p:nvPr/>
        </p:nvSpPr>
        <p:spPr bwMode="auto">
          <a:xfrm>
            <a:off x="5948364" y="3184923"/>
            <a:ext cx="2090737" cy="195857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71" y="1645"/>
              </a:cxn>
              <a:cxn ang="0">
                <a:pos x="1317" y="1645"/>
              </a:cxn>
              <a:cxn ang="0">
                <a:pos x="0" y="0"/>
              </a:cxn>
              <a:cxn ang="0">
                <a:pos x="1071" y="1645"/>
              </a:cxn>
            </a:cxnLst>
            <a:rect l="0" t="0" r="0" b="0"/>
            <a:pathLst>
              <a:path w="1317" h="1645">
                <a:moveTo>
                  <a:pt x="1071" y="1645"/>
                </a:moveTo>
                <a:lnTo>
                  <a:pt x="1317" y="1645"/>
                </a:lnTo>
                <a:lnTo>
                  <a:pt x="0" y="0"/>
                </a:lnTo>
                <a:lnTo>
                  <a:pt x="1071" y="1645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Freeform 19"/>
          <p:cNvSpPr>
            <a:spLocks/>
          </p:cNvSpPr>
          <p:nvPr/>
        </p:nvSpPr>
        <p:spPr bwMode="auto">
          <a:xfrm>
            <a:off x="5943600" y="3200400"/>
            <a:ext cx="16002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1008" y="1632"/>
              </a:cxn>
              <a:cxn ang="0">
                <a:pos x="0" y="0"/>
              </a:cxn>
              <a:cxn ang="0">
                <a:pos x="960" y="1632"/>
              </a:cxn>
              <a:cxn ang="0">
                <a:pos x="1008" y="1632"/>
              </a:cxn>
            </a:cxnLst>
            <a:rect l="0" t="0" r="0" b="0"/>
            <a:pathLst>
              <a:path w="1008" h="1632">
                <a:moveTo>
                  <a:pt x="1008" y="1632"/>
                </a:moveTo>
                <a:lnTo>
                  <a:pt x="0" y="0"/>
                </a:lnTo>
                <a:lnTo>
                  <a:pt x="960" y="1632"/>
                </a:lnTo>
                <a:lnTo>
                  <a:pt x="1008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1" name="Freeform 20"/>
          <p:cNvSpPr>
            <a:spLocks/>
          </p:cNvSpPr>
          <p:nvPr/>
        </p:nvSpPr>
        <p:spPr bwMode="auto">
          <a:xfrm>
            <a:off x="5943600" y="1028700"/>
            <a:ext cx="3200400" cy="21717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2016" y="144"/>
              </a:cxn>
              <a:cxn ang="0">
                <a:pos x="0" y="1824"/>
              </a:cxn>
              <a:cxn ang="0">
                <a:pos x="2016" y="0"/>
              </a:cxn>
            </a:cxnLst>
            <a:rect l="0" t="0" r="0" b="0"/>
            <a:pathLst>
              <a:path w="2016" h="1824">
                <a:moveTo>
                  <a:pt x="2016" y="0"/>
                </a:moveTo>
                <a:lnTo>
                  <a:pt x="2016" y="144"/>
                </a:lnTo>
                <a:lnTo>
                  <a:pt x="0" y="1824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Freeform 21"/>
          <p:cNvSpPr>
            <a:spLocks/>
          </p:cNvSpPr>
          <p:nvPr/>
        </p:nvSpPr>
        <p:spPr bwMode="auto">
          <a:xfrm>
            <a:off x="5943600" y="1314450"/>
            <a:ext cx="3200400" cy="18859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2016" y="0"/>
              </a:cxn>
              <a:cxn ang="0">
                <a:pos x="0" y="1584"/>
              </a:cxn>
              <a:cxn ang="0">
                <a:pos x="2016" y="48"/>
              </a:cxn>
              <a:cxn ang="0">
                <a:pos x="2016" y="0"/>
              </a:cxn>
            </a:cxnLst>
            <a:rect l="0" t="0" r="0" b="0"/>
            <a:pathLst>
              <a:path w="2016" h="1584">
                <a:moveTo>
                  <a:pt x="2016" y="0"/>
                </a:moveTo>
                <a:lnTo>
                  <a:pt x="0" y="1584"/>
                </a:lnTo>
                <a:lnTo>
                  <a:pt x="2016" y="48"/>
                </a:lnTo>
                <a:lnTo>
                  <a:pt x="2016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3" name="Freeform 22"/>
          <p:cNvSpPr>
            <a:spLocks/>
          </p:cNvSpPr>
          <p:nvPr/>
        </p:nvSpPr>
        <p:spPr bwMode="auto">
          <a:xfrm>
            <a:off x="990600" y="3200400"/>
            <a:ext cx="49530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120" y="0"/>
              </a:cxn>
              <a:cxn ang="0">
                <a:pos x="1056" y="1632"/>
              </a:cxn>
              <a:cxn ang="0">
                <a:pos x="0" y="1632"/>
              </a:cxn>
            </a:cxnLst>
            <a:rect l="0" t="0" r="0" b="0"/>
            <a:pathLst>
              <a:path w="3120" h="1632">
                <a:moveTo>
                  <a:pt x="0" y="1632"/>
                </a:moveTo>
                <a:lnTo>
                  <a:pt x="3120" y="0"/>
                </a:lnTo>
                <a:lnTo>
                  <a:pt x="1056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4" name="Freeform 23"/>
          <p:cNvSpPr>
            <a:spLocks/>
          </p:cNvSpPr>
          <p:nvPr/>
        </p:nvSpPr>
        <p:spPr bwMode="auto">
          <a:xfrm>
            <a:off x="533400" y="3200400"/>
            <a:ext cx="53340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3360" y="0"/>
              </a:cxn>
              <a:cxn ang="0">
                <a:pos x="144" y="1632"/>
              </a:cxn>
              <a:cxn ang="0">
                <a:pos x="0" y="1632"/>
              </a:cxn>
            </a:cxnLst>
            <a:rect l="0" t="0" r="0" b="0"/>
            <a:pathLst>
              <a:path w="3360" h="1632">
                <a:moveTo>
                  <a:pt x="0" y="1632"/>
                </a:moveTo>
                <a:lnTo>
                  <a:pt x="3360" y="0"/>
                </a:lnTo>
                <a:lnTo>
                  <a:pt x="144" y="1632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5" name="Freeform 24"/>
          <p:cNvSpPr>
            <a:spLocks/>
          </p:cNvSpPr>
          <p:nvPr/>
        </p:nvSpPr>
        <p:spPr bwMode="auto">
          <a:xfrm>
            <a:off x="366824" y="1828800"/>
            <a:ext cx="5638800" cy="13716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152"/>
              </a:cxn>
              <a:cxn ang="0">
                <a:pos x="0" y="384"/>
              </a:cxn>
              <a:cxn ang="0">
                <a:pos x="0" y="0"/>
              </a:cxn>
            </a:cxnLst>
            <a:rect l="0" t="0" r="0" b="0"/>
            <a:pathLst>
              <a:path w="3552" h="1152">
                <a:moveTo>
                  <a:pt x="0" y="0"/>
                </a:moveTo>
                <a:lnTo>
                  <a:pt x="3504" y="1152"/>
                </a:lnTo>
                <a:lnTo>
                  <a:pt x="0" y="384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6" name="Freeform 25"/>
          <p:cNvSpPr>
            <a:spLocks/>
          </p:cNvSpPr>
          <p:nvPr/>
        </p:nvSpPr>
        <p:spPr bwMode="auto">
          <a:xfrm>
            <a:off x="366824" y="1600200"/>
            <a:ext cx="5638800" cy="1600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3552" y="1344"/>
              </a:cxn>
              <a:cxn ang="0">
                <a:pos x="0" y="48"/>
              </a:cxn>
              <a:cxn ang="0">
                <a:pos x="0" y="0"/>
              </a:cxn>
            </a:cxnLst>
            <a:rect l="0" t="0" r="0" b="0"/>
            <a:pathLst>
              <a:path w="3552" h="1344">
                <a:moveTo>
                  <a:pt x="0" y="0"/>
                </a:moveTo>
                <a:lnTo>
                  <a:pt x="3552" y="1344"/>
                </a:lnTo>
                <a:lnTo>
                  <a:pt x="0" y="48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tint val="95000"/>
              <a:satMod val="20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Freeform 26"/>
          <p:cNvSpPr>
            <a:spLocks/>
          </p:cNvSpPr>
          <p:nvPr/>
        </p:nvSpPr>
        <p:spPr bwMode="auto">
          <a:xfrm>
            <a:off x="4572000" y="3200400"/>
            <a:ext cx="1371600" cy="19431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632"/>
              </a:cxn>
              <a:cxn ang="0">
                <a:pos x="96" y="1632"/>
              </a:cxn>
              <a:cxn ang="0">
                <a:pos x="864" y="0"/>
              </a:cxn>
              <a:cxn ang="0">
                <a:pos x="0" y="1632"/>
              </a:cxn>
            </a:cxnLst>
            <a:rect l="0" t="0" r="0" b="0"/>
            <a:pathLst>
              <a:path w="864" h="1632">
                <a:moveTo>
                  <a:pt x="0" y="1632"/>
                </a:moveTo>
                <a:lnTo>
                  <a:pt x="96" y="1632"/>
                </a:lnTo>
                <a:lnTo>
                  <a:pt x="864" y="0"/>
                </a:lnTo>
                <a:lnTo>
                  <a:pt x="0" y="1632"/>
                </a:lnTo>
                <a:close/>
              </a:path>
            </a:pathLst>
          </a:custGeom>
          <a:solidFill>
            <a:schemeClr val="bg2">
              <a:tint val="95000"/>
              <a:satMod val="180000"/>
              <a:alpha val="3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06902" y="1013754"/>
            <a:ext cx="5718048" cy="733115"/>
          </a:xfrm>
        </p:spPr>
        <p:txBody>
          <a:bodyPr lIns="82296" tIns="45720" bIns="0" anchor="t"/>
          <a:lstStyle>
            <a:lvl1pPr marL="5486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10/28/2024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3160" y="301698"/>
            <a:ext cx="8503920" cy="664699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6902" y="384048"/>
            <a:ext cx="8156448" cy="582930"/>
          </a:xfrm>
        </p:spPr>
        <p:txBody>
          <a:bodyPr tIns="64008"/>
          <a:lstStyle>
            <a:lvl1pPr algn="l">
              <a:buNone/>
              <a:defRPr sz="3800" b="0" cap="none" spc="-150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Rectangle 7"/>
          <p:cNvSpPr/>
          <p:nvPr/>
        </p:nvSpPr>
        <p:spPr>
          <a:xfrm flipH="1">
            <a:off x="371538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 flipH="1">
            <a:off x="411109" y="510358"/>
            <a:ext cx="27432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 flipH="1">
            <a:off x="448450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H="1">
            <a:off x="476702" y="510358"/>
            <a:ext cx="9144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00478" y="510358"/>
            <a:ext cx="36576" cy="274320"/>
          </a:xfrm>
          <a:prstGeom prst="rect">
            <a:avLst/>
          </a:prstGeom>
          <a:solidFill>
            <a:srgbClr val="000000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4048"/>
            <a:ext cx="8229600" cy="6858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4344" y="1327876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5344" y="1327876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10/28/2024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0" y="301699"/>
            <a:ext cx="8867080" cy="664699"/>
          </a:xfrm>
          <a:prstGeom prst="rect">
            <a:avLst/>
          </a:prstGeom>
          <a:solidFill>
            <a:schemeClr val="bg2">
              <a:tint val="95000"/>
              <a:satMod val="180000"/>
              <a:alpha val="4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4" y="384048"/>
            <a:ext cx="7772400" cy="685800"/>
          </a:xfrm>
        </p:spPr>
        <p:txBody>
          <a:bodyPr anchor="t"/>
          <a:lstStyle>
            <a:lvl1pPr>
              <a:defRPr sz="400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57312"/>
            <a:ext cx="4040188" cy="479822"/>
          </a:xfrm>
        </p:spPr>
        <p:txBody>
          <a:bodyPr anchor="ctr"/>
          <a:lstStyle>
            <a:lvl1pPr marL="73152" indent="0" algn="l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357312"/>
            <a:ext cx="4041775" cy="479822"/>
          </a:xfrm>
        </p:spPr>
        <p:txBody>
          <a:bodyPr anchor="ctr"/>
          <a:lstStyle>
            <a:lvl1pPr marL="73152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844278"/>
            <a:ext cx="4040188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44278"/>
            <a:ext cx="4041775" cy="296951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10/28/2024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87790" y="510358"/>
            <a:ext cx="45720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7" name="Rectangle 16"/>
          <p:cNvSpPr/>
          <p:nvPr/>
        </p:nvSpPr>
        <p:spPr>
          <a:xfrm>
            <a:off x="47305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Rectangle 17"/>
          <p:cNvSpPr/>
          <p:nvPr/>
        </p:nvSpPr>
        <p:spPr>
          <a:xfrm>
            <a:off x="28252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Rectangle 19"/>
          <p:cNvSpPr/>
          <p:nvPr/>
        </p:nvSpPr>
        <p:spPr>
          <a:xfrm flipH="1">
            <a:off x="149770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 flipH="1">
            <a:off x="189341" y="510358"/>
            <a:ext cx="27432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 flipH="1">
            <a:off x="226682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 flipH="1">
            <a:off x="254934" y="510358"/>
            <a:ext cx="9144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78710" y="510358"/>
            <a:ext cx="36576" cy="274320"/>
          </a:xfrm>
          <a:prstGeom prst="rect">
            <a:avLst/>
          </a:prstGeom>
          <a:solidFill>
            <a:schemeClr val="bg2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</p:spPr>
        <p:txBody>
          <a:bodyPr/>
          <a:lstStyle>
            <a:lvl1pPr>
              <a:defRPr sz="4000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10/28/2024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10/28/2024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4787"/>
            <a:ext cx="8229600" cy="871538"/>
          </a:xfrm>
        </p:spPr>
        <p:txBody>
          <a:bodyPr anchor="ctr"/>
          <a:lstStyle>
            <a:lvl1pPr algn="l">
              <a:buNone/>
              <a:defRPr sz="36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076325"/>
            <a:ext cx="2514600" cy="3429000"/>
          </a:xfrm>
        </p:spPr>
        <p:txBody>
          <a:bodyPr/>
          <a:lstStyle>
            <a:lvl1pPr marL="54864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429000" y="1076325"/>
            <a:ext cx="5486400" cy="3429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BCBE8-30B0-4476-8762-9236B142003A}" type="datetimeFigureOut">
              <a:rPr lang="en-US" smtClean="0"/>
              <a:pPr/>
              <a:t>10/28/2024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68032" y="0"/>
            <a:ext cx="8778240" cy="1408528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9" name="Straight Connector 8"/>
          <p:cNvCxnSpPr/>
          <p:nvPr/>
        </p:nvCxnSpPr>
        <p:spPr>
          <a:xfrm flipV="1">
            <a:off x="363195" y="1413771"/>
            <a:ext cx="8782622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 rot="5400000">
            <a:off x="8531177" y="898342"/>
            <a:ext cx="99572" cy="128466"/>
            <a:chOff x="6668087" y="1297746"/>
            <a:chExt cx="161840" cy="156602"/>
          </a:xfrm>
        </p:grpSpPr>
        <p:cxnSp>
          <p:nvCxnSpPr>
            <p:cNvPr id="15" name="Straight Connector 14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grayWhite">
          <a:xfrm>
            <a:off x="914400" y="330939"/>
            <a:ext cx="6858000" cy="526312"/>
          </a:xfrm>
        </p:spPr>
        <p:txBody>
          <a:bodyPr anchor="b"/>
          <a:lstStyle>
            <a:lvl1pPr algn="l">
              <a:buNone/>
              <a:defRPr sz="2100" b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8032" y="1420336"/>
            <a:ext cx="8778240" cy="372010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914400" y="862608"/>
            <a:ext cx="6858000" cy="514350"/>
          </a:xfrm>
        </p:spPr>
        <p:txBody>
          <a:bodyPr/>
          <a:lstStyle>
            <a:lvl1pPr marL="27432" indent="0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grpSp>
        <p:nvGrpSpPr>
          <p:cNvPr id="14" name="Group 13"/>
          <p:cNvGrpSpPr/>
          <p:nvPr/>
        </p:nvGrpSpPr>
        <p:grpSpPr>
          <a:xfrm rot="5400000">
            <a:off x="8683577" y="1012642"/>
            <a:ext cx="99572" cy="128466"/>
            <a:chOff x="6668087" y="1297746"/>
            <a:chExt cx="161840" cy="156602"/>
          </a:xfrm>
        </p:grpSpPr>
        <p:cxnSp>
          <p:nvCxnSpPr>
            <p:cNvPr id="11" name="Straight Connector 10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 rot="5400000">
            <a:off x="8336684" y="1090014"/>
            <a:ext cx="99572" cy="128466"/>
            <a:chOff x="6668087" y="1297746"/>
            <a:chExt cx="161840" cy="156602"/>
          </a:xfrm>
        </p:grpSpPr>
        <p:cxnSp>
          <p:nvCxnSpPr>
            <p:cNvPr id="19" name="Straight Connector 18"/>
            <p:cNvCxnSpPr/>
            <p:nvPr/>
          </p:nvCxnSpPr>
          <p:spPr>
            <a:xfrm rot="16200000">
              <a:off x="6664064" y="1301769"/>
              <a:ext cx="88509" cy="80463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rot="16200000" flipV="1">
              <a:off x="6685888" y="1391257"/>
              <a:ext cx="125755" cy="427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rot="5400000" flipH="1">
              <a:off x="6744524" y="1300853"/>
              <a:ext cx="88509" cy="82296"/>
            </a:xfrm>
            <a:prstGeom prst="line">
              <a:avLst/>
            </a:prstGeom>
            <a:noFill/>
            <a:ln w="25400" cap="rnd" cmpd="sng" algn="ctr">
              <a:solidFill>
                <a:srgbClr val="FFFFFF">
                  <a:alpha val="100000"/>
                </a:srgbClr>
              </a:solidFill>
              <a:prstDash val="soli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77000" y="41625"/>
            <a:ext cx="2133600" cy="273844"/>
          </a:xfrm>
        </p:spPr>
        <p:txBody>
          <a:bodyPr/>
          <a:lstStyle/>
          <a:p>
            <a:fld id="{8F6BCBE8-30B0-4476-8762-9236B142003A}" type="datetimeFigureOut">
              <a:rPr lang="en-US" smtClean="0"/>
              <a:pPr/>
              <a:t>10/28/2024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41625"/>
            <a:ext cx="5562600" cy="273844"/>
          </a:xfrm>
        </p:spPr>
        <p:txBody>
          <a:bodyPr/>
          <a:lstStyle/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41625"/>
            <a:ext cx="457200" cy="27384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-1"/>
            <a:ext cx="365760" cy="5140842"/>
          </a:xfrm>
          <a:prstGeom prst="rect">
            <a:avLst/>
          </a:prstGeom>
          <a:solidFill>
            <a:srgbClr val="FFFFFF">
              <a:alpha val="100000"/>
            </a:srgb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255291" y="3785546"/>
            <a:ext cx="73152" cy="126873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255291" y="3597614"/>
            <a:ext cx="73152" cy="171450"/>
          </a:xfrm>
          <a:prstGeom prst="rect">
            <a:avLst/>
          </a:prstGeom>
          <a:solidFill>
            <a:schemeClr val="accent3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255291" y="3478264"/>
            <a:ext cx="73152" cy="102870"/>
          </a:xfrm>
          <a:prstGeom prst="rect">
            <a:avLst/>
          </a:prstGeom>
          <a:solidFill>
            <a:schemeClr val="bg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55291" y="3406919"/>
            <a:ext cx="73152" cy="5486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09558" y="510358"/>
            <a:ext cx="45720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5" name="Rectangle 14"/>
          <p:cNvSpPr/>
          <p:nvPr/>
        </p:nvSpPr>
        <p:spPr>
          <a:xfrm>
            <a:off x="269073" y="510358"/>
            <a:ext cx="27432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6" name="Rectangle 15"/>
          <p:cNvSpPr/>
          <p:nvPr/>
        </p:nvSpPr>
        <p:spPr>
          <a:xfrm>
            <a:off x="250020" y="510358"/>
            <a:ext cx="9144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7" name="Rectangle 16"/>
          <p:cNvSpPr/>
          <p:nvPr/>
        </p:nvSpPr>
        <p:spPr>
          <a:xfrm>
            <a:off x="221768" y="510358"/>
            <a:ext cx="9144" cy="274320"/>
          </a:xfrm>
          <a:prstGeom prst="rect">
            <a:avLst/>
          </a:prstGeom>
          <a:solidFill>
            <a:srgbClr val="000000">
              <a:alpha val="10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685800"/>
          </a:xfrm>
          <a:prstGeom prst="rect">
            <a:avLst/>
          </a:prstGeom>
        </p:spPr>
        <p:txBody>
          <a:bodyPr vert="horz" anchor="t">
            <a:no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914400" y="1337670"/>
            <a:ext cx="7772400" cy="34290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77000" y="4812507"/>
            <a:ext cx="21336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8F6BCBE8-30B0-4476-8762-9236B142003A}" type="datetimeFigureOut">
              <a:rPr lang="en-US" smtClean="0"/>
              <a:pPr/>
              <a:t>10/28/2024</a:t>
            </a:fld>
            <a:endParaRPr lang="en-US" sz="11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4812507"/>
            <a:ext cx="5562600" cy="273844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pPr algn="r" eaLnBrk="1" latinLnBrk="0" hangingPunct="1"/>
            <a:endParaRPr kumimoji="0" lang="en-US" sz="11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10600" y="4812507"/>
            <a:ext cx="457200" cy="273844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/>
          <p:cNvSpPr txBox="1"/>
          <p:nvPr userDrawn="1"/>
        </p:nvSpPr>
        <p:spPr>
          <a:xfrm>
            <a:off x="228600" y="4800602"/>
            <a:ext cx="723900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CA" sz="1050" baseline="0" dirty="0"/>
              <a:t>Michael Feeney – mfeeney@fanshawec.ca</a:t>
            </a:r>
            <a:endParaRPr lang="en-CA" sz="1050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93" r:id="rId1"/>
    <p:sldLayoutId id="2147483894" r:id="rId2"/>
    <p:sldLayoutId id="2147483895" r:id="rId3"/>
    <p:sldLayoutId id="2147483896" r:id="rId4"/>
    <p:sldLayoutId id="2147483897" r:id="rId5"/>
    <p:sldLayoutId id="2147483898" r:id="rId6"/>
    <p:sldLayoutId id="2147483899" r:id="rId7"/>
    <p:sldLayoutId id="2147483900" r:id="rId8"/>
    <p:sldLayoutId id="2147483901" r:id="rId9"/>
    <p:sldLayoutId id="2147483902" r:id="rId10"/>
    <p:sldLayoutId id="21474839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 spc="-100" baseline="0">
          <a:solidFill>
            <a:schemeClr val="tx2">
              <a:satMod val="200000"/>
            </a:schemeClr>
          </a:solidFill>
          <a:latin typeface="+mj-lt"/>
          <a:ea typeface="+mj-ea"/>
          <a:cs typeface="+mj-cs"/>
        </a:defRPr>
      </a:lvl1pPr>
      <a:extLst/>
    </p:titleStyle>
    <p:bodyStyle>
      <a:lvl1pPr marL="411480" indent="-342900" algn="l" rtl="0" eaLnBrk="1" latinLnBrk="0" hangingPunct="1">
        <a:spcBef>
          <a:spcPts val="700"/>
        </a:spcBef>
        <a:buClr>
          <a:schemeClr val="tx2"/>
        </a:buClr>
        <a:buSzPct val="95000"/>
        <a:buFont typeface="Wingdings"/>
        <a:buChar char="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40664" indent="-28575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2"/>
        </a:buClr>
        <a:buFont typeface="Wingdings 2"/>
        <a:buChar char="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61872" indent="-228600" algn="l" rtl="0" eaLnBrk="1" latinLnBrk="0" hangingPunct="1">
        <a:spcBef>
          <a:spcPct val="20000"/>
        </a:spcBef>
        <a:buClr>
          <a:schemeClr val="accent3"/>
        </a:buClr>
        <a:buFont typeface="Wingdings 3"/>
        <a:buChar char="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813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9928" indent="-210312" algn="l" rtl="0" eaLnBrk="1" latinLnBrk="0" hangingPunct="1">
        <a:spcBef>
          <a:spcPct val="20000"/>
        </a:spcBef>
        <a:buClr>
          <a:schemeClr val="accent3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01952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93976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rtl="0" eaLnBrk="1" latinLnBrk="0" hangingPunct="1">
        <a:spcBef>
          <a:spcPct val="20000"/>
        </a:spcBef>
        <a:buClr>
          <a:schemeClr val="accent4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Patterns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spcBef>
                <a:spcPts val="1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CA" sz="2800" dirty="0"/>
              <a:t>Game Engine Frameworks &amp; Patterns</a:t>
            </a:r>
            <a:endParaRPr lang="en-C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470F607-7AE6-18C0-9C80-E5922D8B10C8}"/>
              </a:ext>
            </a:extLst>
          </p:cNvPr>
          <p:cNvSpPr txBox="1"/>
          <p:nvPr/>
        </p:nvSpPr>
        <p:spPr>
          <a:xfrm>
            <a:off x="609600" y="4476750"/>
            <a:ext cx="8305800" cy="6463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CA" i="1" dirty="0"/>
              <a:t>NOTE: This is a “live” document, that gets added to/changed during the course. Think of this as something that might be written on the white board during class.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Abstract Factory</a:t>
            </a:r>
          </a:p>
          <a:p>
            <a:pPr lvl="1"/>
            <a:endParaRPr lang="en-CA" dirty="0"/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4048"/>
            <a:ext cx="7772400" cy="968502"/>
          </a:xfrm>
        </p:spPr>
        <p:txBody>
          <a:bodyPr/>
          <a:lstStyle/>
          <a:p>
            <a:r>
              <a:rPr lang="en-CA" dirty="0"/>
              <a:t>Abstract Factory (C++)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28750"/>
            <a:ext cx="8839200" cy="3337920"/>
          </a:xfrm>
        </p:spPr>
        <p:txBody>
          <a:bodyPr>
            <a:normAutofit fontScale="62500" lnSpcReduction="20000"/>
          </a:bodyPr>
          <a:lstStyle/>
          <a:p>
            <a:r>
              <a:rPr lang="en-CA" dirty="0"/>
              <a:t>Pure virtual “interface” class</a:t>
            </a:r>
          </a:p>
          <a:p>
            <a:pPr lvl="1"/>
            <a:r>
              <a:rPr lang="en-CA" dirty="0"/>
              <a:t>Make sure to use a virtual destructor</a:t>
            </a:r>
          </a:p>
          <a:p>
            <a:pPr lvl="1"/>
            <a:r>
              <a:rPr lang="en-CA" dirty="0"/>
              <a:t>No constructor of member data</a:t>
            </a:r>
          </a:p>
          <a:p>
            <a:pPr lvl="1"/>
            <a:r>
              <a:rPr lang="en-CA" dirty="0"/>
              <a:t>“pure” virtual class (all pure virtual functions)</a:t>
            </a:r>
          </a:p>
          <a:p>
            <a:pPr lvl="1"/>
            <a:r>
              <a:rPr lang="en-CA" dirty="0"/>
              <a:t>While you can mix these, just don’t do that</a:t>
            </a:r>
          </a:p>
          <a:p>
            <a:r>
              <a:rPr lang="en-CA" dirty="0"/>
              <a:t>Factory class header #include interface</a:t>
            </a:r>
          </a:p>
          <a:p>
            <a:r>
              <a:rPr lang="en-CA" dirty="0"/>
              <a:t>Factory method takes known type (int, string, etc.) NOT an </a:t>
            </a:r>
            <a:r>
              <a:rPr lang="en-CA" dirty="0" err="1"/>
              <a:t>enum</a:t>
            </a:r>
            <a:r>
              <a:rPr lang="en-CA" dirty="0"/>
              <a:t> or something that will update the header</a:t>
            </a:r>
          </a:p>
          <a:p>
            <a:r>
              <a:rPr lang="en-CA" dirty="0"/>
              <a:t>Implementation (.</a:t>
            </a:r>
            <a:r>
              <a:rPr lang="en-CA" dirty="0" err="1"/>
              <a:t>cpp</a:t>
            </a:r>
            <a:r>
              <a:rPr lang="en-CA" dirty="0"/>
              <a:t>) includes the specific types (derived from the interface).</a:t>
            </a:r>
          </a:p>
          <a:p>
            <a:r>
              <a:rPr lang="en-CA" dirty="0"/>
              <a:t>Include ONLY the factory header, NEVER the specific implementation headers.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8534400" y="4800600"/>
            <a:ext cx="609600" cy="342900"/>
          </a:xfrm>
          <a:prstGeom prst="rightArrow">
            <a:avLst>
              <a:gd name="adj1" fmla="val 50000"/>
              <a:gd name="adj2" fmla="val 33333"/>
            </a:avLst>
          </a:prstGeom>
          <a:noFill/>
          <a:ln w="190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89321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tro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Metro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tro">
      <a:fillStyleLst>
        <a:solidFill>
          <a:schemeClr val="phClr"/>
        </a:solidFill>
        <a:gradFill rotWithShape="1">
          <a:gsLst>
            <a:gs pos="0">
              <a:schemeClr val="phClr">
                <a:tint val="25000"/>
                <a:satMod val="125000"/>
              </a:schemeClr>
            </a:gs>
            <a:gs pos="40000">
              <a:schemeClr val="phClr">
                <a:tint val="55000"/>
                <a:satMod val="130000"/>
              </a:schemeClr>
            </a:gs>
            <a:gs pos="50000">
              <a:schemeClr val="phClr">
                <a:tint val="59000"/>
                <a:satMod val="130000"/>
              </a:schemeClr>
            </a:gs>
            <a:gs pos="65000">
              <a:schemeClr val="phClr">
                <a:tint val="55000"/>
                <a:satMod val="130000"/>
              </a:schemeClr>
            </a:gs>
            <a:gs pos="100000">
              <a:schemeClr val="phClr">
                <a:tint val="20000"/>
                <a:satMod val="12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48000"/>
                <a:satMod val="138000"/>
              </a:schemeClr>
            </a:gs>
            <a:gs pos="25000">
              <a:schemeClr val="phClr">
                <a:tint val="85000"/>
              </a:schemeClr>
            </a:gs>
            <a:gs pos="40000">
              <a:schemeClr val="phClr">
                <a:tint val="92000"/>
              </a:schemeClr>
            </a:gs>
            <a:gs pos="50000">
              <a:schemeClr val="phClr">
                <a:tint val="93000"/>
              </a:schemeClr>
            </a:gs>
            <a:gs pos="60000">
              <a:schemeClr val="phClr">
                <a:tint val="92000"/>
              </a:schemeClr>
            </a:gs>
            <a:gs pos="75000">
              <a:schemeClr val="phClr">
                <a:tint val="83000"/>
                <a:satMod val="108000"/>
              </a:schemeClr>
            </a:gs>
            <a:gs pos="100000">
              <a:schemeClr val="phClr">
                <a:tint val="48000"/>
                <a:satMod val="150000"/>
              </a:schemeClr>
            </a:gs>
          </a:gsLst>
          <a:lin ang="5400000" scaled="0"/>
        </a:gradFill>
      </a:fillStyleLst>
      <a:lnStyleLst>
        <a:ln w="12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</a:effectStyle>
        <a:effectStyle>
          <a:effectLst>
            <a:glow rad="63500">
              <a:schemeClr val="phClr">
                <a:alpha val="45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>
            <a:bevelT w="0" h="0"/>
            <a:contourClr>
              <a:schemeClr val="phClr">
                <a:tint val="70000"/>
              </a:schemeClr>
            </a:contourClr>
          </a:sp3d>
        </a:effectStyle>
        <a:effectStyle>
          <a:effectLst>
            <a:glow rad="101500">
              <a:schemeClr val="phClr">
                <a:alpha val="42000"/>
                <a:satMod val="120000"/>
              </a:schemeClr>
            </a:glow>
          </a:effectLst>
          <a:scene3d>
            <a:camera prst="orthographicFront" fov="0">
              <a:rot lat="0" lon="0" rev="0"/>
            </a:camera>
            <a:lightRig rig="glow" dir="t">
              <a:rot lat="0" lon="0" rev="4800000"/>
            </a:lightRig>
          </a:scene3d>
          <a:sp3d prstMaterial="powder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150000"/>
              </a:schemeClr>
            </a:gs>
            <a:gs pos="65000">
              <a:schemeClr val="bg1">
                <a:shade val="90000"/>
                <a:satMod val="375000"/>
              </a:schemeClr>
            </a:gs>
            <a:gs pos="100000">
              <a:schemeClr val="phClr">
                <a:tint val="88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0000"/>
                <a:satMod val="180000"/>
              </a:schemeClr>
              <a:schemeClr val="phClr">
                <a:tint val="90000"/>
                <a:satMod val="20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Metro</Template>
  <TotalTime>4982</TotalTime>
  <Words>143</Words>
  <Application>Microsoft Office PowerPoint</Application>
  <PresentationFormat>On-screen Show (16:9)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Calibri</vt:lpstr>
      <vt:lpstr>Consolas</vt:lpstr>
      <vt:lpstr>Corbel</vt:lpstr>
      <vt:lpstr>Wingdings</vt:lpstr>
      <vt:lpstr>Wingdings 2</vt:lpstr>
      <vt:lpstr>Wingdings 3</vt:lpstr>
      <vt:lpstr>Metro</vt:lpstr>
      <vt:lpstr>Patterns</vt:lpstr>
      <vt:lpstr>Patterns</vt:lpstr>
      <vt:lpstr>Abstract Factory (C++)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INFO6019</dc:title>
  <dc:creator>mfeeney</dc:creator>
  <cp:lastModifiedBy>Feeney, Michael</cp:lastModifiedBy>
  <cp:revision>64</cp:revision>
  <dcterms:created xsi:type="dcterms:W3CDTF">2006-08-16T00:00:00Z</dcterms:created>
  <dcterms:modified xsi:type="dcterms:W3CDTF">2024-10-28T13:54:58Z</dcterms:modified>
</cp:coreProperties>
</file>