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467" r:id="rId3"/>
    <p:sldId id="468" r:id="rId4"/>
    <p:sldId id="469" r:id="rId5"/>
    <p:sldId id="466" r:id="rId6"/>
    <p:sldId id="463" r:id="rId7"/>
    <p:sldId id="464" r:id="rId8"/>
    <p:sldId id="4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146" d="100"/>
          <a:sy n="146" d="100"/>
        </p:scale>
        <p:origin x="60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2025-02-05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2Q_zHG3vqg&amp;ab_channel=GD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Threading notes (like they’d be on the white board)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basics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There are a number of ways “to thread”, not just the “create thread”/</a:t>
            </a:r>
            <a:r>
              <a:rPr lang="en-US" sz="2400" dirty="0" err="1"/>
              <a:t>JavaThread</a:t>
            </a:r>
            <a:r>
              <a:rPr lang="en-US" sz="2400" dirty="0"/>
              <a:t>/C++11 type.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But: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Think of the thing you are trying to do and place that into a function.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Even if it’s not literally a function, getting it to it’s “lowest”/”smallest”/”most detail” aspect will really help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us, literally think about placing what we are doing into a function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52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basics…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Once in a function, we call that function by the thread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Keep in mind that we have to use a specific signature for this: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</a:t>
            </a:r>
            <a:r>
              <a:rPr lang="en-US" sz="2400" dirty="0" err="1"/>
              <a:t>CreateThread</a:t>
            </a:r>
            <a:r>
              <a:rPr lang="en-US" sz="2400" dirty="0"/>
              <a:t>() in Win32 it’s: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DWORD WINAPI </a:t>
            </a:r>
            <a:r>
              <a:rPr lang="en-US" sz="2400" b="1" dirty="0" err="1"/>
              <a:t>ThreadProc</a:t>
            </a:r>
            <a:r>
              <a:rPr lang="en-US" sz="2400" b="1" dirty="0"/>
              <a:t>(LPVOID </a:t>
            </a:r>
            <a:r>
              <a:rPr lang="en-US" sz="2400" b="1" dirty="0" err="1"/>
              <a:t>lpParameter</a:t>
            </a:r>
            <a:r>
              <a:rPr lang="en-US" sz="2400" b="1" dirty="0"/>
              <a:t> 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_</a:t>
            </a:r>
            <a:r>
              <a:rPr lang="en-US" sz="2400" dirty="0" err="1"/>
              <a:t>beginthreadex</a:t>
            </a:r>
            <a:r>
              <a:rPr lang="en-US" sz="2400" dirty="0"/>
              <a:t>() it’s: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unsigned __</a:t>
            </a:r>
            <a:r>
              <a:rPr lang="en-US" sz="2400" b="1" dirty="0" err="1"/>
              <a:t>stdcall</a:t>
            </a:r>
            <a:r>
              <a:rPr lang="en-US" sz="2400" b="1" dirty="0"/>
              <a:t> </a:t>
            </a:r>
            <a:r>
              <a:rPr lang="en-US" sz="2400" b="1" dirty="0" err="1"/>
              <a:t>threadFunction</a:t>
            </a:r>
            <a:r>
              <a:rPr lang="en-US" sz="2400" b="1" dirty="0"/>
              <a:t>( void* </a:t>
            </a:r>
            <a:r>
              <a:rPr lang="en-US" sz="2400" b="1" dirty="0" err="1"/>
              <a:t>pArguments</a:t>
            </a:r>
            <a:r>
              <a:rPr lang="en-US" sz="2400" b="1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Return value is for the thread, not your function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Pass/return everything through void* param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Make a structure to contain everything you are passing/returning</a:t>
            </a:r>
          </a:p>
        </p:txBody>
      </p:sp>
    </p:spTree>
    <p:extLst>
      <p:ext uri="{BB962C8B-B14F-4D97-AF65-F5344CB8AC3E}">
        <p14:creationId xmlns:p14="http://schemas.microsoft.com/office/powerpoint/2010/main" val="198410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Warnings, etc.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STL is </a:t>
            </a:r>
            <a:r>
              <a:rPr lang="en-US" sz="2400" b="1" u="sng" dirty="0"/>
              <a:t>*NOT*</a:t>
            </a:r>
            <a:r>
              <a:rPr lang="en-US" sz="2400" dirty="0"/>
              <a:t> thread safe. Never was. Never will be.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I/O is also not thread safe.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Threads run in unpredictable order.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Nothing is thread safe (usually)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Almost always we are protecting DATA, but we are using a function or method to “protect” it.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Think: I’m protecting/controlling/whatever THIS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use a critical section to protect it (</a:t>
            </a:r>
            <a:r>
              <a:rPr lang="en-US" sz="2000"/>
              <a:t>and that’s CODE)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9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Each thread runs a function: have to have a function (C++ similar, but a method)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Think about a non-threaded approach where you do your “work” inside a function, THEN think about threading 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With locks (Critical sections, interlocked exchange, mutex, etc.):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ighlight>
                  <a:srgbClr val="FFFF00"/>
                </a:highlight>
              </a:rPr>
              <a:t>Think about the DATA you are protecting, NOT the code you are running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isolate data, you can: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Surround the data with a lock (see above)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“Buffer” the data: one is only reading, while one is writing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Maybe switch these buffers when done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 “in and out” as fast as possible, ideally not needing any sort of locking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Multithreading the Entire Destiny Engine: h</a:t>
            </a:r>
            <a:r>
              <a:rPr lang="en-US" sz="2000" dirty="0">
                <a:hlinkClick r:id="rId2"/>
              </a:rPr>
              <a:t>ttps://www.youtube.com/watch?v=v2Q_zHG3vqg&amp;ab_channel=GDC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89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and Mutex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Shared “flag” or counter that more than one thread has access to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a Boolean sort of thing (true/false or on/off or locked/unlocked)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something like a counter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“classic” things like Semaphores, Mutexes, etc. are “heavier” things that often run in the kernel (OS) and take far longer than something like a Critical Section or an “atomic” (we’ll see them in a moment).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WaitForSingleObject</a:t>
            </a:r>
            <a:r>
              <a:rPr lang="en-US" sz="1600" dirty="0"/>
              <a:t>(), </a:t>
            </a:r>
            <a:r>
              <a:rPr lang="en-US" sz="1600" dirty="0" err="1"/>
              <a:t>WaitForMultipleObjects</a:t>
            </a:r>
            <a:r>
              <a:rPr lang="en-US" sz="1600" dirty="0"/>
              <a:t>()…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Literally Semaphores and </a:t>
            </a:r>
            <a:r>
              <a:rPr lang="en-US" sz="1600" dirty="0" err="1"/>
              <a:t>Mutextes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Spin Locks that are kernel mode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Generally, we’d use these with processes, not threads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Eg</a:t>
            </a:r>
            <a:r>
              <a:rPr lang="en-US" sz="2000" dirty="0"/>
              <a:t>: Two processes (applications) accessing the same file…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5A21-7824-71B4-CF0E-62542436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7696E8-3E0A-1FBD-94F8-AA8023C76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156010-7160-C094-0896-E1EB9426A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If threads are using their own info only, that’s ideal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5 soft body objects, spawn a thread to do the </a:t>
            </a:r>
            <a:r>
              <a:rPr lang="en-US" sz="1600" dirty="0" err="1"/>
              <a:t>Verlet</a:t>
            </a:r>
            <a:r>
              <a:rPr lang="en-US" sz="1600" dirty="0"/>
              <a:t> integration for each object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Each thread only “touches” its own data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If the threads are READING (read only) the data, then outputting their own results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We can “lock” whole parts of data (variables, containers (vector, etc.)) using: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Heavy like: semaphores, mutex, etc.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Critical Sections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Something small like an int, then </a:t>
            </a:r>
            <a:r>
              <a:rPr lang="en-US" sz="1400" dirty="0" err="1"/>
              <a:t>InterlockedExchange</a:t>
            </a:r>
            <a:r>
              <a:rPr lang="en-US" sz="1400" dirty="0"/>
              <a:t> (‘atomic’) instructions are an option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Using a combo of this where things are “buffered”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One thread is writing to a buffer (its “write buffer”) while another is reading from a separate (often “slightly older data” buffer), then we swap them out.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8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B663-6FB3-D3A3-10C5-01EA6500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0CE02E-6845-AD8F-FB6E-83015C27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C4DCFB-CAC7-6955-BBE7-739C98FE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We have some threads that are hanging around to do something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They are “available” to do something when needed.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idea is that we don’t want to call </a:t>
            </a:r>
            <a:r>
              <a:rPr lang="en-US" sz="1400" dirty="0" err="1"/>
              <a:t>CreateThread</a:t>
            </a:r>
            <a:r>
              <a:rPr lang="en-US" sz="1400" dirty="0"/>
              <a:t>() a lot because it’s expensive and also it takes a moment to “start up”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Another issue is we don’t want the threads to “spin” when idle because they might use up all your CPU time.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1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2905</TotalTime>
  <Words>773</Words>
  <Application>Microsoft Office PowerPoint</Application>
  <PresentationFormat>On-screen Show (16:9)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Threading basics</vt:lpstr>
      <vt:lpstr>Threading basics…</vt:lpstr>
      <vt:lpstr>Warnings, etc.</vt:lpstr>
      <vt:lpstr>Tools and tips</vt:lpstr>
      <vt:lpstr>Semaphore and Mutex</vt:lpstr>
      <vt:lpstr>Tools and tips</vt:lpstr>
      <vt:lpstr>Thread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131</cp:revision>
  <dcterms:created xsi:type="dcterms:W3CDTF">2006-08-16T00:00:00Z</dcterms:created>
  <dcterms:modified xsi:type="dcterms:W3CDTF">2025-02-05T20:28:06Z</dcterms:modified>
</cp:coreProperties>
</file>