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460" r:id="rId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87" d="100"/>
          <a:sy n="87" d="100"/>
        </p:scale>
        <p:origin x="102" y="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96373C-ADE7-4794-A5C6-CF8090C1CBE1}" type="datetimeFigureOut">
              <a:rPr lang="en-CA" smtClean="0"/>
              <a:pPr/>
              <a:t>2024-01-23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2024-01-23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INFO-6020 Graphics 2, Winter 2024,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E0CCD-EC11-3F56-5AF1-2CEDF65B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6" y="1262678"/>
            <a:ext cx="8907028" cy="32250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10666</TotalTime>
  <Words>20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Proposed schedule (2024)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295</cp:revision>
  <cp:lastPrinted>2020-01-08T16:39:02Z</cp:lastPrinted>
  <dcterms:created xsi:type="dcterms:W3CDTF">2006-08-16T00:00:00Z</dcterms:created>
  <dcterms:modified xsi:type="dcterms:W3CDTF">2024-01-23T16:52:42Z</dcterms:modified>
</cp:coreProperties>
</file>