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B977-2876-DA11-8279-5F3367AD2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5650E-BFC4-A1CD-08BE-1209D3DA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A3B2-C406-13DB-6EAB-0EE43F8C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22510-2B4B-C264-FAB6-60C90A07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AF9E5-A908-AABB-0F13-741F0383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27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BDCF-512F-E139-2535-0F4187FA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A2C43-82EC-1E78-92A6-1B220163C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ACE5-1CCF-C41D-7C57-5FB0B2E8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91EC-6650-71F7-8274-00B328E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69E4-9513-3717-BA7B-B98BEECC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33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CE89A-6CA7-9839-9314-2D5D8CEB6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6FF4B-52D4-76FA-60EE-98C94762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3C37C-3A44-C983-E83A-8E097F96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E9A9-BA19-5880-0009-2E4174C8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5F289-509C-7B97-345E-5A63678B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29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4B87-5ED8-1306-E5AC-0FF643E3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8ACE-C5AE-15C2-9619-B764F34F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E05-B37E-A8EA-6216-797D5750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4963-FECC-F661-745D-7CEB2B8D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9841-4DC3-5B20-0B7C-217CE754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0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FBFB-17C1-89B0-353C-CF306E7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BC494-3AF7-42E7-7B70-AAE4B136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1423-BC36-F12A-A720-763F6BAE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46D6C-5CAB-21DA-E69D-24E4D08B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068A-0CC6-DE52-8A61-BF77F90C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9485-60F7-101D-1A17-A9729974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CDC7-FBCE-5EC6-E93C-C1484F65A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8CE2B-6358-5D3D-4E1C-3E1057CA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CC856-20BA-1184-3625-B0EA67DB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4684B-D07E-9E73-8230-D4131685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9F7FF-D439-9332-70E4-6A7C1273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9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7FB3-D4E2-691A-DFB8-2CDDA647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67ED7-DB6F-DE29-C292-465AB837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857C3-1695-4B26-A6C6-1612116A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D9628-02CF-A7FF-74F5-415A30F5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01DF1-5F9D-2AD9-0410-B39C5BE1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B873B-79A5-2048-2D06-7FB998F3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941A6-6C8B-B35B-2780-D2295C6B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AD66E-D916-84D9-496A-6A329D3E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45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E7BC-F68C-3293-8F6C-AD225C10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98366-8779-F110-D3AC-515D6DD9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B669D-A7C4-635F-98C7-ECBE00E2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8D873-C947-6F94-5408-94705CCF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8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B087F-C60E-4698-A249-B98C2720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2FC0C-D843-BC45-0DC4-6C585D6A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D61FC-A1B9-8A9C-8DB9-77231638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65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06D5-B386-6D92-DA6B-06A88EB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C0A7-9BBB-272D-AF7F-4E7B4B39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C8A63-2C78-4B10-2A16-CD0D6DF3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31D04-EBA2-C1E0-385B-2854B4BE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8F3B6-6DAD-8FD4-26A5-DC91AF83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DFEB3-150F-6B5D-AFC1-BFC21FD3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89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9E64-FD07-FA03-DD99-76B74919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F4B5-3365-02BB-F76D-C59F4F4FF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F27AB-843B-1CF6-17C7-7D0DAED3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9397-B797-CF4F-7BEC-FAE16E55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48740-0F23-0C96-32C2-3CC03D11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BBFB-1F8C-AF8D-0A9F-10CB531D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75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E441D-D2A6-F077-C8C4-1CB57985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91DC0-0F3C-3454-D5AE-064A74D5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72BC-FCB2-390E-8BF4-0D6EA6EB3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4DFD-693C-41C2-90B0-DDD3BBC1942B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E05D-92F5-B300-B5D1-F4A3B636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8C24-6CD2-299E-2B8E-2677E205E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258B-FB3F-49CD-834D-29337343C8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8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6D034E2-1910-B4F7-1046-8BA4CE70449F}"/>
              </a:ext>
            </a:extLst>
          </p:cNvPr>
          <p:cNvSpPr/>
          <p:nvPr/>
        </p:nvSpPr>
        <p:spPr>
          <a:xfrm>
            <a:off x="650240" y="721360"/>
            <a:ext cx="5577840" cy="366776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ADE35-3D67-52A6-D874-E0976F9959AE}"/>
              </a:ext>
            </a:extLst>
          </p:cNvPr>
          <p:cNvSpPr txBox="1"/>
          <p:nvPr/>
        </p:nvSpPr>
        <p:spPr>
          <a:xfrm>
            <a:off x="6441440" y="2555240"/>
            <a:ext cx="15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7CDFC-9534-0214-360F-176BFA1B0C80}"/>
              </a:ext>
            </a:extLst>
          </p:cNvPr>
          <p:cNvSpPr txBox="1"/>
          <p:nvPr/>
        </p:nvSpPr>
        <p:spPr>
          <a:xfrm>
            <a:off x="3596640" y="4749800"/>
            <a:ext cx="15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76410-FD3C-751D-D6B8-B10478C5BA13}"/>
              </a:ext>
            </a:extLst>
          </p:cNvPr>
          <p:cNvSpPr txBox="1"/>
          <p:nvPr/>
        </p:nvSpPr>
        <p:spPr>
          <a:xfrm>
            <a:off x="3068320" y="1661160"/>
            <a:ext cx="15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21A97-EA4A-89DD-124A-03617AE6A107}"/>
              </a:ext>
            </a:extLst>
          </p:cNvPr>
          <p:cNvSpPr txBox="1"/>
          <p:nvPr/>
        </p:nvSpPr>
        <p:spPr>
          <a:xfrm>
            <a:off x="6725920" y="887492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C^2 = sqrt(A^2 + B^2)</a:t>
            </a:r>
          </a:p>
          <a:p>
            <a:r>
              <a:rPr lang="en-CA" sz="2800" dirty="0"/>
              <a:t>B = c-a</a:t>
            </a:r>
          </a:p>
          <a:p>
            <a:r>
              <a:rPr lang="en-CA" sz="2800" dirty="0"/>
              <a:t>A = b-c</a:t>
            </a:r>
          </a:p>
          <a:p>
            <a:endParaRPr lang="en-CA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8C8180-503F-C37E-ECCC-E89E967D2A97}"/>
              </a:ext>
            </a:extLst>
          </p:cNvPr>
          <p:cNvSpPr/>
          <p:nvPr/>
        </p:nvSpPr>
        <p:spPr>
          <a:xfrm>
            <a:off x="6126480" y="518160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547A01-B1B3-8001-3AB6-B6E09CE08ACB}"/>
              </a:ext>
            </a:extLst>
          </p:cNvPr>
          <p:cNvSpPr/>
          <p:nvPr/>
        </p:nvSpPr>
        <p:spPr>
          <a:xfrm>
            <a:off x="418281" y="4222988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DD8B2E-3F8C-1FAE-EDAA-DBC33359173E}"/>
              </a:ext>
            </a:extLst>
          </p:cNvPr>
          <p:cNvSpPr/>
          <p:nvPr/>
        </p:nvSpPr>
        <p:spPr>
          <a:xfrm>
            <a:off x="6109667" y="4222988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D6059-6C74-882C-6354-7361962EB4C3}"/>
              </a:ext>
            </a:extLst>
          </p:cNvPr>
          <p:cNvSpPr txBox="1"/>
          <p:nvPr/>
        </p:nvSpPr>
        <p:spPr>
          <a:xfrm>
            <a:off x="1866358" y="4934466"/>
            <a:ext cx="7805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= sqrt(</a:t>
            </a:r>
            <a:r>
              <a:rPr lang="en-CA" sz="2800" dirty="0" err="1"/>
              <a:t>DeltaX</a:t>
            </a:r>
            <a:r>
              <a:rPr lang="en-CA" sz="2800" dirty="0"/>
              <a:t> + </a:t>
            </a:r>
            <a:r>
              <a:rPr lang="en-CA" sz="2800" dirty="0" err="1"/>
              <a:t>DeltaY</a:t>
            </a:r>
            <a:r>
              <a:rPr lang="en-CA" sz="2800" dirty="0"/>
              <a:t> + </a:t>
            </a:r>
            <a:r>
              <a:rPr lang="en-CA" sz="2800" dirty="0" err="1"/>
              <a:t>Deltaz</a:t>
            </a:r>
            <a:r>
              <a:rPr lang="en-CA" sz="2800" dirty="0"/>
              <a:t>)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2953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70C247-4D30-2263-75CE-1713E383E641}"/>
              </a:ext>
            </a:extLst>
          </p:cNvPr>
          <p:cNvCxnSpPr>
            <a:cxnSpLocks/>
          </p:cNvCxnSpPr>
          <p:nvPr/>
        </p:nvCxnSpPr>
        <p:spPr>
          <a:xfrm flipV="1">
            <a:off x="6096000" y="629920"/>
            <a:ext cx="0" cy="528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3E87751-EA11-8894-C612-601E0B356910}"/>
              </a:ext>
            </a:extLst>
          </p:cNvPr>
          <p:cNvSpPr/>
          <p:nvPr/>
        </p:nvSpPr>
        <p:spPr>
          <a:xfrm>
            <a:off x="1036320" y="2854960"/>
            <a:ext cx="97536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EC0005-260E-985D-F2B8-3E7B4739F6D2}"/>
              </a:ext>
            </a:extLst>
          </p:cNvPr>
          <p:cNvSpPr/>
          <p:nvPr/>
        </p:nvSpPr>
        <p:spPr>
          <a:xfrm>
            <a:off x="5511800" y="2550160"/>
            <a:ext cx="1168400" cy="116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2995E62-5AFF-E593-F36B-A69AEAD08C9F}"/>
              </a:ext>
            </a:extLst>
          </p:cNvPr>
          <p:cNvSpPr/>
          <p:nvPr/>
        </p:nvSpPr>
        <p:spPr>
          <a:xfrm>
            <a:off x="5913120" y="1371600"/>
            <a:ext cx="294640" cy="1178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2BCA06-96DD-9CB8-F33B-FD613C6FBC75}"/>
              </a:ext>
            </a:extLst>
          </p:cNvPr>
          <p:cNvSpPr/>
          <p:nvPr/>
        </p:nvSpPr>
        <p:spPr>
          <a:xfrm>
            <a:off x="5831839" y="685800"/>
            <a:ext cx="528322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295FD-A6BA-049F-04E7-496F88CE158E}"/>
              </a:ext>
            </a:extLst>
          </p:cNvPr>
          <p:cNvSpPr txBox="1"/>
          <p:nvPr/>
        </p:nvSpPr>
        <p:spPr>
          <a:xfrm>
            <a:off x="6036767" y="3334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+1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7293B2-675E-3576-61EE-CA02DA13D2F4}"/>
              </a:ext>
            </a:extLst>
          </p:cNvPr>
          <p:cNvSpPr txBox="1"/>
          <p:nvPr/>
        </p:nvSpPr>
        <p:spPr>
          <a:xfrm>
            <a:off x="9397457" y="15857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0.707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90A4B-67D7-9D0E-2F86-AECE0121C227}"/>
              </a:ext>
            </a:extLst>
          </p:cNvPr>
          <p:cNvSpPr txBox="1"/>
          <p:nvPr/>
        </p:nvSpPr>
        <p:spPr>
          <a:xfrm>
            <a:off x="9494791" y="28549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B7F32-F1BE-0343-F34F-153BB935D09E}"/>
              </a:ext>
            </a:extLst>
          </p:cNvPr>
          <p:cNvSpPr txBox="1"/>
          <p:nvPr/>
        </p:nvSpPr>
        <p:spPr>
          <a:xfrm>
            <a:off x="8956777" y="45404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-0.707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584FEE-FDFB-4D6C-6A3E-44CD3DB93838}"/>
              </a:ext>
            </a:extLst>
          </p:cNvPr>
          <p:cNvSpPr/>
          <p:nvPr/>
        </p:nvSpPr>
        <p:spPr>
          <a:xfrm>
            <a:off x="2084092" y="702826"/>
            <a:ext cx="1168400" cy="116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DC70E-3F0A-8267-5690-1B17176FCCFC}"/>
              </a:ext>
            </a:extLst>
          </p:cNvPr>
          <p:cNvSpPr txBox="1"/>
          <p:nvPr/>
        </p:nvSpPr>
        <p:spPr>
          <a:xfrm>
            <a:off x="5835542" y="60045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5615C-7DC5-892C-3695-793E1CC9F3ED}"/>
              </a:ext>
            </a:extLst>
          </p:cNvPr>
          <p:cNvSpPr txBox="1"/>
          <p:nvPr/>
        </p:nvSpPr>
        <p:spPr>
          <a:xfrm>
            <a:off x="4632426" y="430754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-0.707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86D00-9603-7CA2-7333-7B2F7DCE0DD3}"/>
              </a:ext>
            </a:extLst>
          </p:cNvPr>
          <p:cNvSpPr txBox="1"/>
          <p:nvPr/>
        </p:nvSpPr>
        <p:spPr>
          <a:xfrm>
            <a:off x="4861373" y="16475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0.707</a:t>
            </a:r>
          </a:p>
        </p:txBody>
      </p:sp>
    </p:spTree>
    <p:extLst>
      <p:ext uri="{BB962C8B-B14F-4D97-AF65-F5344CB8AC3E}">
        <p14:creationId xmlns:p14="http://schemas.microsoft.com/office/powerpoint/2010/main" val="98698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49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1</cp:revision>
  <dcterms:created xsi:type="dcterms:W3CDTF">2023-05-19T15:14:39Z</dcterms:created>
  <dcterms:modified xsi:type="dcterms:W3CDTF">2023-05-23T15:09:28Z</dcterms:modified>
</cp:coreProperties>
</file>