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>
        <p:scale>
          <a:sx n="100" d="100"/>
          <a:sy n="100" d="100"/>
        </p:scale>
        <p:origin x="452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10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4" idx="1"/>
          </p:cNvCxnSpPr>
          <p:nvPr/>
        </p:nvCxnSpPr>
        <p:spPr>
          <a:xfrm flipV="1">
            <a:off x="1828800" y="1085850"/>
            <a:ext cx="6096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1828800" y="971550"/>
            <a:ext cx="609600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WallTexture</a:t>
            </a:r>
            <a:r>
              <a:rPr lang="en-CA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(spiderman 15)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17</a:t>
            </a:r>
          </a:p>
          <a:p>
            <a:pPr algn="ctr"/>
            <a:r>
              <a:rPr lang="en-CA" dirty="0"/>
              <a:t>(water)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32744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0" idx="3"/>
            <a:endCxn id="7" idx="1"/>
          </p:cNvCxnSpPr>
          <p:nvPr/>
        </p:nvCxnSpPr>
        <p:spPr>
          <a:xfrm>
            <a:off x="5334000" y="1009650"/>
            <a:ext cx="1156607" cy="3429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3"/>
            <a:endCxn id="10" idx="1"/>
          </p:cNvCxnSpPr>
          <p:nvPr/>
        </p:nvCxnSpPr>
        <p:spPr>
          <a:xfrm flipV="1">
            <a:off x="2310649" y="1009650"/>
            <a:ext cx="889751" cy="2286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366344" y="1581150"/>
            <a:ext cx="1183019" cy="5334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B5405-6393-4EE4-8BE4-C362CFEF8815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5366344" y="1581150"/>
            <a:ext cx="1110656" cy="125108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C1ED42-0862-47D0-9B6C-244BAAF9DB40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366344" y="1581150"/>
            <a:ext cx="1106819" cy="20574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946</Words>
  <Application>Microsoft Office PowerPoint</Application>
  <PresentationFormat>On-screen Show (16:9)</PresentationFormat>
  <Paragraphs>227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207</cp:revision>
  <cp:lastPrinted>2018-08-07T18:20:10Z</cp:lastPrinted>
  <dcterms:created xsi:type="dcterms:W3CDTF">2016-11-07T20:14:42Z</dcterms:created>
  <dcterms:modified xsi:type="dcterms:W3CDTF">2023-06-02T21:08:21Z</dcterms:modified>
</cp:coreProperties>
</file>