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A402-1E31-348A-B1A2-77ED31748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D5478-ED28-636D-8689-B525E149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63AB-0A52-349E-D00A-93B3D09E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CCCD-DD75-1A00-FF34-4AD7AA0E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473C-01C9-D99D-C515-B40DB9AA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5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95B9-4784-B5ED-E540-570678D4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745B-5F81-C7BA-9EFC-9F6FB2D8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4220-CFEA-3C82-4C4E-64D7865A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A250-DD69-6D90-678F-7154F703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9AA1-A4FF-2CDF-C96D-1E1AFB4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8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30FA6-02F0-0EA7-D657-75D8A8E1C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2A769-EB6D-C72E-745E-28536AE53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E11A-9EA5-9208-F94D-E49F5274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D021-9B4F-0996-8414-78953B83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28EFE-0455-F47B-2132-8711BE20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8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743A-42A4-E924-05AE-981C2A71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1E56-9689-BACF-C95D-74C7E94A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2C9A-089E-76F6-962C-7D1CCE0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B760-AB7D-1242-520C-A593498E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40A6-2A71-2ED9-A7BD-6EC86F44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9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EAA1-FD09-628A-3D82-4259434D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33D17-DE81-EA6E-8F9E-996FE670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F5AB7-D325-DA82-5C78-50A127DE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5A4F-250A-7889-FF57-41CAABDE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5686-6F5C-1762-7FC3-BBCDBD8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31C5-C1B9-57D1-BE60-319C5F0E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61C0-B2BF-3408-E05E-3FE04F59C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033A8-55CB-805E-963E-CEE6C57C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9014-F67F-BDD1-3DCC-F609CB68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810B-799C-D60A-FB5C-C2F26CF1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F47A-E8E0-56BC-4F81-4EB28C63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80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4B56-E8C8-5852-1D9B-FECA33FE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6378-E7C9-6738-286D-285CB4DD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B9DA-8EED-33BC-3460-D89E296B3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255FB-5D8E-B3EF-1CE5-89844506C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F4CB9-9763-7D37-9BDA-AAC9C3E9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6ECF5-3F71-7AFE-1948-EA4979F6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00AAA-4592-D534-8DC9-FD5675FA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68244-E277-3728-E171-0C858946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90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6A36-8CDF-4BA1-DA11-6CD4F8DC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DB42C-4054-D454-5916-E7465209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C62BA-D821-4017-4AA1-A7022FB7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A337-5EDD-F7BE-F7C7-4B217A6A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11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67924-83B9-35EC-EB1E-4FCE57F8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383FB-543A-2799-3279-A267CC7F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BE2B7-0CFD-03B1-E37B-688F6E28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21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FA0F-00AA-ED70-5E6E-378B3899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D6AB-B151-DA4F-F6C8-B8C253E7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0E8F-B6E9-BFC6-E11E-CAFA8584C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A38D8-9819-E010-9F00-9F799F4D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EFA91-59BE-A2C7-B7B5-85CAF950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AEC3-4A40-337C-2229-60200344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0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9BB8-B6EA-9549-1690-2E8F69DC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46384-5E97-AB85-1744-6E75ACA92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E2612-6D58-1D34-75A8-D97325F5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18E5-E754-99DA-46E0-02A1F525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B71A-4562-433E-591C-671FAC50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DB426-65B3-0F64-1710-7F5E9346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1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E5A1D-380D-24AF-B032-80AC5D35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CD9B-F0FD-B214-C854-3E817362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1B7D-66D1-734F-74A8-C70C8A12D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6183-1A6E-4043-B041-F5B1317C147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C471-EA9F-C248-4085-776F1127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CAD22-FF46-6B0C-7971-1E9FB840B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ABF2-2537-4339-811B-548E10A1BD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34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5C9DB-42CA-9E77-8472-33207714D638}"/>
              </a:ext>
            </a:extLst>
          </p:cNvPr>
          <p:cNvCxnSpPr/>
          <p:nvPr/>
        </p:nvCxnSpPr>
        <p:spPr>
          <a:xfrm>
            <a:off x="1012371" y="3107871"/>
            <a:ext cx="961208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0CA8-A43B-7DE4-F67D-A643CDC3822F}"/>
              </a:ext>
            </a:extLst>
          </p:cNvPr>
          <p:cNvCxnSpPr>
            <a:cxnSpLocks/>
          </p:cNvCxnSpPr>
          <p:nvPr/>
        </p:nvCxnSpPr>
        <p:spPr>
          <a:xfrm flipV="1">
            <a:off x="5774871" y="364671"/>
            <a:ext cx="0" cy="54864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0352B2-ECCE-BB35-7E32-115AAC4BBF63}"/>
              </a:ext>
            </a:extLst>
          </p:cNvPr>
          <p:cNvSpPr txBox="1"/>
          <p:nvPr/>
        </p:nvSpPr>
        <p:spPr>
          <a:xfrm>
            <a:off x="6204857" y="364671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49-58B3-AE6D-82EE-C868EF44F417}"/>
              </a:ext>
            </a:extLst>
          </p:cNvPr>
          <p:cNvSpPr txBox="1"/>
          <p:nvPr/>
        </p:nvSpPr>
        <p:spPr>
          <a:xfrm>
            <a:off x="10798629" y="2923205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48E174-89FD-0F29-A49A-A9E55C46DA2B}"/>
              </a:ext>
            </a:extLst>
          </p:cNvPr>
          <p:cNvSpPr/>
          <p:nvPr/>
        </p:nvSpPr>
        <p:spPr>
          <a:xfrm>
            <a:off x="5344886" y="2677886"/>
            <a:ext cx="859971" cy="859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CFBF3E1-D83E-B630-FAB9-0C7CAE2B976D}"/>
              </a:ext>
            </a:extLst>
          </p:cNvPr>
          <p:cNvSpPr/>
          <p:nvPr/>
        </p:nvSpPr>
        <p:spPr>
          <a:xfrm>
            <a:off x="5774871" y="1421631"/>
            <a:ext cx="3792367" cy="168624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1957E1-766C-6863-8041-57B2C81F58F8}"/>
              </a:ext>
            </a:extLst>
          </p:cNvPr>
          <p:cNvSpPr/>
          <p:nvPr/>
        </p:nvSpPr>
        <p:spPr>
          <a:xfrm>
            <a:off x="9271253" y="734003"/>
            <a:ext cx="859971" cy="859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DF77A8-C715-D619-FB08-BD9435305B13}"/>
              </a:ext>
            </a:extLst>
          </p:cNvPr>
          <p:cNvSpPr/>
          <p:nvPr/>
        </p:nvSpPr>
        <p:spPr>
          <a:xfrm rot="20209008">
            <a:off x="5821276" y="1847981"/>
            <a:ext cx="3906391" cy="5116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Length = 1.0f</a:t>
            </a:r>
          </a:p>
        </p:txBody>
      </p:sp>
    </p:spTree>
    <p:extLst>
      <p:ext uri="{BB962C8B-B14F-4D97-AF65-F5344CB8AC3E}">
        <p14:creationId xmlns:p14="http://schemas.microsoft.com/office/powerpoint/2010/main" val="198807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5C9DB-42CA-9E77-8472-33207714D638}"/>
              </a:ext>
            </a:extLst>
          </p:cNvPr>
          <p:cNvCxnSpPr/>
          <p:nvPr/>
        </p:nvCxnSpPr>
        <p:spPr>
          <a:xfrm>
            <a:off x="1012371" y="3107871"/>
            <a:ext cx="961208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0CA8-A43B-7DE4-F67D-A643CDC3822F}"/>
              </a:ext>
            </a:extLst>
          </p:cNvPr>
          <p:cNvCxnSpPr>
            <a:cxnSpLocks/>
          </p:cNvCxnSpPr>
          <p:nvPr/>
        </p:nvCxnSpPr>
        <p:spPr>
          <a:xfrm flipV="1">
            <a:off x="5774871" y="364671"/>
            <a:ext cx="0" cy="54864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0352B2-ECCE-BB35-7E32-115AAC4BBF63}"/>
              </a:ext>
            </a:extLst>
          </p:cNvPr>
          <p:cNvSpPr txBox="1"/>
          <p:nvPr/>
        </p:nvSpPr>
        <p:spPr>
          <a:xfrm>
            <a:off x="6204857" y="364671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49-58B3-AE6D-82EE-C868EF44F417}"/>
              </a:ext>
            </a:extLst>
          </p:cNvPr>
          <p:cNvSpPr txBox="1"/>
          <p:nvPr/>
        </p:nvSpPr>
        <p:spPr>
          <a:xfrm>
            <a:off x="10798629" y="2923205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48E174-89FD-0F29-A49A-A9E55C46DA2B}"/>
              </a:ext>
            </a:extLst>
          </p:cNvPr>
          <p:cNvSpPr/>
          <p:nvPr/>
        </p:nvSpPr>
        <p:spPr>
          <a:xfrm>
            <a:off x="5344886" y="2677886"/>
            <a:ext cx="859971" cy="859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CFBF3E1-D83E-B630-FAB9-0C7CAE2B976D}"/>
              </a:ext>
            </a:extLst>
          </p:cNvPr>
          <p:cNvSpPr/>
          <p:nvPr/>
        </p:nvSpPr>
        <p:spPr>
          <a:xfrm>
            <a:off x="5804044" y="1421631"/>
            <a:ext cx="1881270" cy="168624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1957E1-766C-6863-8041-57B2C81F58F8}"/>
              </a:ext>
            </a:extLst>
          </p:cNvPr>
          <p:cNvSpPr/>
          <p:nvPr/>
        </p:nvSpPr>
        <p:spPr>
          <a:xfrm>
            <a:off x="5344884" y="669731"/>
            <a:ext cx="859971" cy="859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DF77A8-C715-D619-FB08-BD9435305B13}"/>
              </a:ext>
            </a:extLst>
          </p:cNvPr>
          <p:cNvSpPr/>
          <p:nvPr/>
        </p:nvSpPr>
        <p:spPr>
          <a:xfrm rot="16200000">
            <a:off x="4698876" y="1793945"/>
            <a:ext cx="1988705" cy="5116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Length = 1.0f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52E1A-1E03-BEE3-A735-0CBF0209C245}"/>
              </a:ext>
            </a:extLst>
          </p:cNvPr>
          <p:cNvSpPr txBox="1"/>
          <p:nvPr/>
        </p:nvSpPr>
        <p:spPr>
          <a:xfrm>
            <a:off x="1317171" y="1055406"/>
            <a:ext cx="238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Zero degrees</a:t>
            </a:r>
          </a:p>
          <a:p>
            <a:endParaRPr lang="en-CA" dirty="0"/>
          </a:p>
          <a:p>
            <a:r>
              <a:rPr lang="en-CA" dirty="0"/>
              <a:t>Sin(0) = 0 -</a:t>
            </a:r>
            <a:r>
              <a:rPr lang="en-CA" dirty="0">
                <a:sym typeface="Wingdings" panose="05000000000000000000" pitchFamily="2" charset="2"/>
              </a:rPr>
              <a:t> x</a:t>
            </a:r>
            <a:endParaRPr lang="en-CA" dirty="0"/>
          </a:p>
          <a:p>
            <a:r>
              <a:rPr lang="en-CA" dirty="0"/>
              <a:t>Cos(0) = 1  -</a:t>
            </a:r>
            <a:r>
              <a:rPr lang="en-CA" dirty="0">
                <a:sym typeface="Wingdings" panose="05000000000000000000" pitchFamily="2" charset="2"/>
              </a:rPr>
              <a:t> z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6A12F-0D2C-3F0E-4637-E85A24CC9B06}"/>
              </a:ext>
            </a:extLst>
          </p:cNvPr>
          <p:cNvSpPr txBox="1"/>
          <p:nvPr/>
        </p:nvSpPr>
        <p:spPr>
          <a:xfrm>
            <a:off x="1317171" y="3408726"/>
            <a:ext cx="238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Zero degrees</a:t>
            </a:r>
          </a:p>
          <a:p>
            <a:endParaRPr lang="en-CA" dirty="0"/>
          </a:p>
          <a:p>
            <a:r>
              <a:rPr lang="en-CA" dirty="0"/>
              <a:t>Sin(45) = 0.707 -</a:t>
            </a:r>
            <a:r>
              <a:rPr lang="en-CA" dirty="0">
                <a:sym typeface="Wingdings" panose="05000000000000000000" pitchFamily="2" charset="2"/>
              </a:rPr>
              <a:t> x</a:t>
            </a:r>
            <a:endParaRPr lang="en-CA" dirty="0"/>
          </a:p>
          <a:p>
            <a:r>
              <a:rPr lang="en-CA" dirty="0"/>
              <a:t>Cos(45) = 0.707</a:t>
            </a:r>
            <a:r>
              <a:rPr lang="en-CA" dirty="0">
                <a:sym typeface="Wingdings" panose="05000000000000000000" pitchFamily="2" charset="2"/>
              </a:rPr>
              <a:t> z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E0B645-3922-28BC-8545-C5AEDAEEE785}"/>
              </a:ext>
            </a:extLst>
          </p:cNvPr>
          <p:cNvSpPr/>
          <p:nvPr/>
        </p:nvSpPr>
        <p:spPr>
          <a:xfrm>
            <a:off x="7162799" y="1225584"/>
            <a:ext cx="859971" cy="859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FC8F-EFE7-647A-8756-A5579D2DF5D5}"/>
              </a:ext>
            </a:extLst>
          </p:cNvPr>
          <p:cNvSpPr txBox="1"/>
          <p:nvPr/>
        </p:nvSpPr>
        <p:spPr>
          <a:xfrm>
            <a:off x="1415142" y="4794112"/>
            <a:ext cx="238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Zero degrees</a:t>
            </a:r>
          </a:p>
          <a:p>
            <a:endParaRPr lang="en-CA" dirty="0"/>
          </a:p>
          <a:p>
            <a:r>
              <a:rPr lang="en-CA" dirty="0"/>
              <a:t>Sin(90) = 1</a:t>
            </a:r>
            <a:r>
              <a:rPr lang="en-CA" dirty="0">
                <a:sym typeface="Wingdings" panose="05000000000000000000" pitchFamily="2" charset="2"/>
              </a:rPr>
              <a:t> x</a:t>
            </a:r>
            <a:endParaRPr lang="en-CA" dirty="0"/>
          </a:p>
          <a:p>
            <a:r>
              <a:rPr lang="en-CA" dirty="0"/>
              <a:t>Cos(90) = 0</a:t>
            </a:r>
            <a:r>
              <a:rPr lang="en-CA" dirty="0">
                <a:sym typeface="Wingdings" panose="05000000000000000000" pitchFamily="2" charset="2"/>
              </a:rPr>
              <a:t> z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561E51-5702-B8F7-5080-03E8A89F27D5}"/>
              </a:ext>
            </a:extLst>
          </p:cNvPr>
          <p:cNvSpPr/>
          <p:nvPr/>
        </p:nvSpPr>
        <p:spPr>
          <a:xfrm>
            <a:off x="7924799" y="2683592"/>
            <a:ext cx="859971" cy="859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68708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5C9DB-42CA-9E77-8472-33207714D638}"/>
              </a:ext>
            </a:extLst>
          </p:cNvPr>
          <p:cNvCxnSpPr>
            <a:cxnSpLocks/>
          </p:cNvCxnSpPr>
          <p:nvPr/>
        </p:nvCxnSpPr>
        <p:spPr>
          <a:xfrm>
            <a:off x="-2503715" y="5056414"/>
            <a:ext cx="1445622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0CA8-A43B-7DE4-F67D-A643CDC3822F}"/>
              </a:ext>
            </a:extLst>
          </p:cNvPr>
          <p:cNvCxnSpPr>
            <a:cxnSpLocks/>
          </p:cNvCxnSpPr>
          <p:nvPr/>
        </p:nvCxnSpPr>
        <p:spPr>
          <a:xfrm flipV="1">
            <a:off x="2258785" y="206829"/>
            <a:ext cx="29173" cy="759278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0352B2-ECCE-BB35-7E32-115AAC4BBF63}"/>
              </a:ext>
            </a:extLst>
          </p:cNvPr>
          <p:cNvSpPr txBox="1"/>
          <p:nvPr/>
        </p:nvSpPr>
        <p:spPr>
          <a:xfrm>
            <a:off x="2688771" y="2313214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49-58B3-AE6D-82EE-C868EF44F417}"/>
              </a:ext>
            </a:extLst>
          </p:cNvPr>
          <p:cNvSpPr txBox="1"/>
          <p:nvPr/>
        </p:nvSpPr>
        <p:spPr>
          <a:xfrm>
            <a:off x="7282543" y="4871748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48E174-89FD-0F29-A49A-A9E55C46DA2B}"/>
              </a:ext>
            </a:extLst>
          </p:cNvPr>
          <p:cNvSpPr/>
          <p:nvPr/>
        </p:nvSpPr>
        <p:spPr>
          <a:xfrm>
            <a:off x="1828800" y="4626429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E0B645-3922-28BC-8545-C5AEDAEEE785}"/>
              </a:ext>
            </a:extLst>
          </p:cNvPr>
          <p:cNvSpPr/>
          <p:nvPr/>
        </p:nvSpPr>
        <p:spPr>
          <a:xfrm>
            <a:off x="2698543" y="3215945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546542-3CAE-8D90-B8CE-9DD67A22CD89}"/>
              </a:ext>
            </a:extLst>
          </p:cNvPr>
          <p:cNvSpPr/>
          <p:nvPr/>
        </p:nvSpPr>
        <p:spPr>
          <a:xfrm>
            <a:off x="5920153" y="3098129"/>
            <a:ext cx="1168123" cy="11681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Target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1DD3D4-2AEE-0710-7D42-F29CC4327586}"/>
              </a:ext>
            </a:extLst>
          </p:cNvPr>
          <p:cNvCxnSpPr>
            <a:cxnSpLocks/>
          </p:cNvCxnSpPr>
          <p:nvPr/>
        </p:nvCxnSpPr>
        <p:spPr>
          <a:xfrm flipV="1">
            <a:off x="2533021" y="3806222"/>
            <a:ext cx="3387132" cy="109611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729BE8-04D8-03E6-2803-02335D336209}"/>
              </a:ext>
            </a:extLst>
          </p:cNvPr>
          <p:cNvCxnSpPr>
            <a:cxnSpLocks/>
          </p:cNvCxnSpPr>
          <p:nvPr/>
        </p:nvCxnSpPr>
        <p:spPr>
          <a:xfrm flipV="1">
            <a:off x="2256062" y="3906708"/>
            <a:ext cx="774804" cy="108990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420782F-1359-5E45-BCF0-2D1AC6668B77}"/>
              </a:ext>
            </a:extLst>
          </p:cNvPr>
          <p:cNvSpPr/>
          <p:nvPr/>
        </p:nvSpPr>
        <p:spPr>
          <a:xfrm>
            <a:off x="4655185" y="1032858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EC0A4-335F-8AA5-4C25-CF550C8F45DF}"/>
              </a:ext>
            </a:extLst>
          </p:cNvPr>
          <p:cNvCxnSpPr>
            <a:cxnSpLocks/>
            <a:stCxn id="4" idx="7"/>
            <a:endCxn id="31" idx="3"/>
          </p:cNvCxnSpPr>
          <p:nvPr/>
        </p:nvCxnSpPr>
        <p:spPr>
          <a:xfrm flipV="1">
            <a:off x="2562831" y="1766889"/>
            <a:ext cx="2218294" cy="298548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FC491-7916-09C8-6402-B00E844BCC94}"/>
              </a:ext>
            </a:extLst>
          </p:cNvPr>
          <p:cNvCxnSpPr>
            <a:cxnSpLocks/>
          </p:cNvCxnSpPr>
          <p:nvPr/>
        </p:nvCxnSpPr>
        <p:spPr>
          <a:xfrm>
            <a:off x="4959088" y="1616920"/>
            <a:ext cx="1307897" cy="181208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88D3EB-E620-C73D-07FB-4CDE098D78CE}"/>
              </a:ext>
            </a:extLst>
          </p:cNvPr>
          <p:cNvCxnSpPr>
            <a:cxnSpLocks/>
            <a:endCxn id="68" idx="3"/>
          </p:cNvCxnSpPr>
          <p:nvPr/>
        </p:nvCxnSpPr>
        <p:spPr>
          <a:xfrm flipV="1">
            <a:off x="2233998" y="2411867"/>
            <a:ext cx="3049018" cy="2490471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F32A067-680D-B345-B6EF-D84E2621814E}"/>
              </a:ext>
            </a:extLst>
          </p:cNvPr>
          <p:cNvSpPr/>
          <p:nvPr/>
        </p:nvSpPr>
        <p:spPr>
          <a:xfrm>
            <a:off x="5157076" y="1677836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8D6C117-7626-DEFA-94A9-D6AE82BEF8C2}"/>
              </a:ext>
            </a:extLst>
          </p:cNvPr>
          <p:cNvCxnSpPr>
            <a:cxnSpLocks/>
          </p:cNvCxnSpPr>
          <p:nvPr/>
        </p:nvCxnSpPr>
        <p:spPr>
          <a:xfrm>
            <a:off x="5812681" y="2307967"/>
            <a:ext cx="632267" cy="1121033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9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5C9DB-42CA-9E77-8472-33207714D638}"/>
              </a:ext>
            </a:extLst>
          </p:cNvPr>
          <p:cNvCxnSpPr>
            <a:cxnSpLocks/>
          </p:cNvCxnSpPr>
          <p:nvPr/>
        </p:nvCxnSpPr>
        <p:spPr>
          <a:xfrm>
            <a:off x="-2503715" y="5056414"/>
            <a:ext cx="1445622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0CA8-A43B-7DE4-F67D-A643CDC3822F}"/>
              </a:ext>
            </a:extLst>
          </p:cNvPr>
          <p:cNvCxnSpPr>
            <a:cxnSpLocks/>
          </p:cNvCxnSpPr>
          <p:nvPr/>
        </p:nvCxnSpPr>
        <p:spPr>
          <a:xfrm flipV="1">
            <a:off x="2258785" y="206829"/>
            <a:ext cx="29173" cy="759278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0352B2-ECCE-BB35-7E32-115AAC4BBF63}"/>
              </a:ext>
            </a:extLst>
          </p:cNvPr>
          <p:cNvSpPr txBox="1"/>
          <p:nvPr/>
        </p:nvSpPr>
        <p:spPr>
          <a:xfrm>
            <a:off x="2688771" y="2313214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49-58B3-AE6D-82EE-C868EF44F417}"/>
              </a:ext>
            </a:extLst>
          </p:cNvPr>
          <p:cNvSpPr txBox="1"/>
          <p:nvPr/>
        </p:nvSpPr>
        <p:spPr>
          <a:xfrm>
            <a:off x="7282543" y="4871748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48E174-89FD-0F29-A49A-A9E55C46DA2B}"/>
              </a:ext>
            </a:extLst>
          </p:cNvPr>
          <p:cNvSpPr/>
          <p:nvPr/>
        </p:nvSpPr>
        <p:spPr>
          <a:xfrm>
            <a:off x="1828800" y="4626429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E0B645-3922-28BC-8545-C5AEDAEEE785}"/>
              </a:ext>
            </a:extLst>
          </p:cNvPr>
          <p:cNvSpPr/>
          <p:nvPr/>
        </p:nvSpPr>
        <p:spPr>
          <a:xfrm>
            <a:off x="2698543" y="3215945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546542-3CAE-8D90-B8CE-9DD67A22CD89}"/>
              </a:ext>
            </a:extLst>
          </p:cNvPr>
          <p:cNvSpPr/>
          <p:nvPr/>
        </p:nvSpPr>
        <p:spPr>
          <a:xfrm>
            <a:off x="5920153" y="3098129"/>
            <a:ext cx="1168123" cy="11681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Target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1DD3D4-2AEE-0710-7D42-F29CC4327586}"/>
              </a:ext>
            </a:extLst>
          </p:cNvPr>
          <p:cNvCxnSpPr>
            <a:cxnSpLocks/>
          </p:cNvCxnSpPr>
          <p:nvPr/>
        </p:nvCxnSpPr>
        <p:spPr>
          <a:xfrm flipV="1">
            <a:off x="2533021" y="3806222"/>
            <a:ext cx="3387132" cy="109611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729BE8-04D8-03E6-2803-02335D336209}"/>
              </a:ext>
            </a:extLst>
          </p:cNvPr>
          <p:cNvCxnSpPr>
            <a:cxnSpLocks/>
          </p:cNvCxnSpPr>
          <p:nvPr/>
        </p:nvCxnSpPr>
        <p:spPr>
          <a:xfrm flipV="1">
            <a:off x="2256062" y="3906708"/>
            <a:ext cx="774804" cy="108990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420782F-1359-5E45-BCF0-2D1AC6668B77}"/>
              </a:ext>
            </a:extLst>
          </p:cNvPr>
          <p:cNvSpPr/>
          <p:nvPr/>
        </p:nvSpPr>
        <p:spPr>
          <a:xfrm>
            <a:off x="4576590" y="1206636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EC0A4-335F-8AA5-4C25-CF550C8F45DF}"/>
              </a:ext>
            </a:extLst>
          </p:cNvPr>
          <p:cNvCxnSpPr>
            <a:cxnSpLocks/>
            <a:stCxn id="4" idx="7"/>
            <a:endCxn id="31" idx="3"/>
          </p:cNvCxnSpPr>
          <p:nvPr/>
        </p:nvCxnSpPr>
        <p:spPr>
          <a:xfrm flipV="1">
            <a:off x="2562831" y="1940667"/>
            <a:ext cx="2139699" cy="2811702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8FDD3F4-5B18-4ABA-E555-945C07AD7B0A}"/>
              </a:ext>
            </a:extLst>
          </p:cNvPr>
          <p:cNvSpPr/>
          <p:nvPr/>
        </p:nvSpPr>
        <p:spPr>
          <a:xfrm>
            <a:off x="5065557" y="1715840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6B97A5-9BF1-BA8B-7C35-EC29D673DE1D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2831" y="2369029"/>
            <a:ext cx="2502726" cy="238334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FC491-7916-09C8-6402-B00E844BCC94}"/>
              </a:ext>
            </a:extLst>
          </p:cNvPr>
          <p:cNvCxnSpPr>
            <a:cxnSpLocks/>
          </p:cNvCxnSpPr>
          <p:nvPr/>
        </p:nvCxnSpPr>
        <p:spPr>
          <a:xfrm>
            <a:off x="5006575" y="1801586"/>
            <a:ext cx="1459541" cy="1880604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9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5C9DB-42CA-9E77-8472-33207714D638}"/>
              </a:ext>
            </a:extLst>
          </p:cNvPr>
          <p:cNvCxnSpPr>
            <a:cxnSpLocks/>
          </p:cNvCxnSpPr>
          <p:nvPr/>
        </p:nvCxnSpPr>
        <p:spPr>
          <a:xfrm>
            <a:off x="-2503715" y="5056414"/>
            <a:ext cx="1445622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0CA8-A43B-7DE4-F67D-A643CDC3822F}"/>
              </a:ext>
            </a:extLst>
          </p:cNvPr>
          <p:cNvCxnSpPr>
            <a:cxnSpLocks/>
          </p:cNvCxnSpPr>
          <p:nvPr/>
        </p:nvCxnSpPr>
        <p:spPr>
          <a:xfrm flipV="1">
            <a:off x="2258785" y="206829"/>
            <a:ext cx="29173" cy="759278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0352B2-ECCE-BB35-7E32-115AAC4BBF63}"/>
              </a:ext>
            </a:extLst>
          </p:cNvPr>
          <p:cNvSpPr txBox="1"/>
          <p:nvPr/>
        </p:nvSpPr>
        <p:spPr>
          <a:xfrm>
            <a:off x="2688771" y="2313214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49-58B3-AE6D-82EE-C868EF44F417}"/>
              </a:ext>
            </a:extLst>
          </p:cNvPr>
          <p:cNvSpPr txBox="1"/>
          <p:nvPr/>
        </p:nvSpPr>
        <p:spPr>
          <a:xfrm>
            <a:off x="7282543" y="4871748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48E174-89FD-0F29-A49A-A9E55C46DA2B}"/>
              </a:ext>
            </a:extLst>
          </p:cNvPr>
          <p:cNvSpPr/>
          <p:nvPr/>
        </p:nvSpPr>
        <p:spPr>
          <a:xfrm>
            <a:off x="1828800" y="4626429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546542-3CAE-8D90-B8CE-9DD67A22CD89}"/>
              </a:ext>
            </a:extLst>
          </p:cNvPr>
          <p:cNvSpPr/>
          <p:nvPr/>
        </p:nvSpPr>
        <p:spPr>
          <a:xfrm>
            <a:off x="6837085" y="1514423"/>
            <a:ext cx="1168123" cy="11681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Target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1DD3D4-2AEE-0710-7D42-F29CC4327586}"/>
              </a:ext>
            </a:extLst>
          </p:cNvPr>
          <p:cNvCxnSpPr>
            <a:cxnSpLocks/>
          </p:cNvCxnSpPr>
          <p:nvPr/>
        </p:nvCxnSpPr>
        <p:spPr>
          <a:xfrm flipV="1">
            <a:off x="2533021" y="2401188"/>
            <a:ext cx="4363080" cy="250115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8FDD3F4-5B18-4ABA-E555-945C07AD7B0A}"/>
              </a:ext>
            </a:extLst>
          </p:cNvPr>
          <p:cNvSpPr/>
          <p:nvPr/>
        </p:nvSpPr>
        <p:spPr>
          <a:xfrm>
            <a:off x="6466116" y="817583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6B97A5-9BF1-BA8B-7C35-EC29D673DE1D}"/>
              </a:ext>
            </a:extLst>
          </p:cNvPr>
          <p:cNvCxnSpPr>
            <a:cxnSpLocks/>
            <a:stCxn id="4" idx="7"/>
            <a:endCxn id="41" idx="3"/>
          </p:cNvCxnSpPr>
          <p:nvPr/>
        </p:nvCxnSpPr>
        <p:spPr>
          <a:xfrm flipV="1">
            <a:off x="2562831" y="1551614"/>
            <a:ext cx="4029225" cy="3200755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FC491-7916-09C8-6402-B00E844BCC94}"/>
              </a:ext>
            </a:extLst>
          </p:cNvPr>
          <p:cNvCxnSpPr>
            <a:cxnSpLocks/>
          </p:cNvCxnSpPr>
          <p:nvPr/>
        </p:nvCxnSpPr>
        <p:spPr>
          <a:xfrm>
            <a:off x="6899037" y="1292956"/>
            <a:ext cx="542296" cy="769196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B140703-1E79-7098-35E4-C22FABB0395E}"/>
              </a:ext>
            </a:extLst>
          </p:cNvPr>
          <p:cNvSpPr/>
          <p:nvPr/>
        </p:nvSpPr>
        <p:spPr>
          <a:xfrm>
            <a:off x="6866929" y="1920143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755018-3FCC-B452-5BF5-C96F565C0AE4}"/>
              </a:ext>
            </a:extLst>
          </p:cNvPr>
          <p:cNvCxnSpPr>
            <a:cxnSpLocks/>
          </p:cNvCxnSpPr>
          <p:nvPr/>
        </p:nvCxnSpPr>
        <p:spPr>
          <a:xfrm flipV="1">
            <a:off x="2533021" y="1587584"/>
            <a:ext cx="4029225" cy="3200755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5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5C9DB-42CA-9E77-8472-33207714D638}"/>
              </a:ext>
            </a:extLst>
          </p:cNvPr>
          <p:cNvCxnSpPr>
            <a:cxnSpLocks/>
          </p:cNvCxnSpPr>
          <p:nvPr/>
        </p:nvCxnSpPr>
        <p:spPr>
          <a:xfrm>
            <a:off x="-2503715" y="5056414"/>
            <a:ext cx="1445622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0CA8-A43B-7DE4-F67D-A643CDC3822F}"/>
              </a:ext>
            </a:extLst>
          </p:cNvPr>
          <p:cNvCxnSpPr>
            <a:cxnSpLocks/>
          </p:cNvCxnSpPr>
          <p:nvPr/>
        </p:nvCxnSpPr>
        <p:spPr>
          <a:xfrm flipV="1">
            <a:off x="9273639" y="31298"/>
            <a:ext cx="29173" cy="759278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0352B2-ECCE-BB35-7E32-115AAC4BBF63}"/>
              </a:ext>
            </a:extLst>
          </p:cNvPr>
          <p:cNvSpPr txBox="1"/>
          <p:nvPr/>
        </p:nvSpPr>
        <p:spPr>
          <a:xfrm>
            <a:off x="2688771" y="2313214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49-58B3-AE6D-82EE-C868EF44F417}"/>
              </a:ext>
            </a:extLst>
          </p:cNvPr>
          <p:cNvSpPr txBox="1"/>
          <p:nvPr/>
        </p:nvSpPr>
        <p:spPr>
          <a:xfrm>
            <a:off x="7282543" y="4871748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48E174-89FD-0F29-A49A-A9E55C46DA2B}"/>
              </a:ext>
            </a:extLst>
          </p:cNvPr>
          <p:cNvSpPr/>
          <p:nvPr/>
        </p:nvSpPr>
        <p:spPr>
          <a:xfrm>
            <a:off x="8799008" y="4626429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546542-3CAE-8D90-B8CE-9DD67A22CD89}"/>
              </a:ext>
            </a:extLst>
          </p:cNvPr>
          <p:cNvSpPr/>
          <p:nvPr/>
        </p:nvSpPr>
        <p:spPr>
          <a:xfrm>
            <a:off x="5828978" y="1792879"/>
            <a:ext cx="1168123" cy="11681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Target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20782F-1359-5E45-BCF0-2D1AC6668B77}"/>
              </a:ext>
            </a:extLst>
          </p:cNvPr>
          <p:cNvSpPr/>
          <p:nvPr/>
        </p:nvSpPr>
        <p:spPr>
          <a:xfrm>
            <a:off x="8872826" y="192272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FC491-7916-09C8-6402-B00E844BCC94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6809931" y="1666939"/>
            <a:ext cx="727402" cy="474095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88D3EB-E620-C73D-07FB-4CDE098D78CE}"/>
              </a:ext>
            </a:extLst>
          </p:cNvPr>
          <p:cNvCxnSpPr>
            <a:cxnSpLocks/>
          </p:cNvCxnSpPr>
          <p:nvPr/>
        </p:nvCxnSpPr>
        <p:spPr>
          <a:xfrm flipH="1" flipV="1">
            <a:off x="7841378" y="1616920"/>
            <a:ext cx="1446847" cy="3272984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E00269C-6A67-121B-8CDB-1F399FA39C0D}"/>
              </a:ext>
            </a:extLst>
          </p:cNvPr>
          <p:cNvSpPr/>
          <p:nvPr/>
        </p:nvSpPr>
        <p:spPr>
          <a:xfrm>
            <a:off x="7411393" y="932908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198925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5C9DB-42CA-9E77-8472-33207714D638}"/>
              </a:ext>
            </a:extLst>
          </p:cNvPr>
          <p:cNvCxnSpPr/>
          <p:nvPr/>
        </p:nvCxnSpPr>
        <p:spPr>
          <a:xfrm>
            <a:off x="1012371" y="3107871"/>
            <a:ext cx="961208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0CA8-A43B-7DE4-F67D-A643CDC3822F}"/>
              </a:ext>
            </a:extLst>
          </p:cNvPr>
          <p:cNvCxnSpPr>
            <a:cxnSpLocks/>
          </p:cNvCxnSpPr>
          <p:nvPr/>
        </p:nvCxnSpPr>
        <p:spPr>
          <a:xfrm flipV="1">
            <a:off x="5774871" y="364671"/>
            <a:ext cx="0" cy="54864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0352B2-ECCE-BB35-7E32-115AAC4BBF63}"/>
              </a:ext>
            </a:extLst>
          </p:cNvPr>
          <p:cNvSpPr txBox="1"/>
          <p:nvPr/>
        </p:nvSpPr>
        <p:spPr>
          <a:xfrm>
            <a:off x="6204857" y="364671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49-58B3-AE6D-82EE-C868EF44F417}"/>
              </a:ext>
            </a:extLst>
          </p:cNvPr>
          <p:cNvSpPr txBox="1"/>
          <p:nvPr/>
        </p:nvSpPr>
        <p:spPr>
          <a:xfrm>
            <a:off x="10798629" y="2923205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48E174-89FD-0F29-A49A-A9E55C46DA2B}"/>
              </a:ext>
            </a:extLst>
          </p:cNvPr>
          <p:cNvSpPr/>
          <p:nvPr/>
        </p:nvSpPr>
        <p:spPr>
          <a:xfrm>
            <a:off x="5344886" y="2677886"/>
            <a:ext cx="859971" cy="859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E0B645-3922-28BC-8545-C5AEDAEEE785}"/>
              </a:ext>
            </a:extLst>
          </p:cNvPr>
          <p:cNvSpPr/>
          <p:nvPr/>
        </p:nvSpPr>
        <p:spPr>
          <a:xfrm>
            <a:off x="8327949" y="1224642"/>
            <a:ext cx="859971" cy="859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D1B5F8-9517-22B0-9FA5-F44774DD3F1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987143" y="1958673"/>
            <a:ext cx="2466746" cy="1159039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E2150A-9276-9CB3-BA1F-07FA2486DDCA}"/>
              </a:ext>
            </a:extLst>
          </p:cNvPr>
          <p:cNvCxnSpPr>
            <a:cxnSpLocks/>
          </p:cNvCxnSpPr>
          <p:nvPr/>
        </p:nvCxnSpPr>
        <p:spPr>
          <a:xfrm flipV="1">
            <a:off x="5818414" y="1045550"/>
            <a:ext cx="1605643" cy="1990519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8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5C9DB-42CA-9E77-8472-33207714D638}"/>
              </a:ext>
            </a:extLst>
          </p:cNvPr>
          <p:cNvCxnSpPr>
            <a:cxnSpLocks/>
          </p:cNvCxnSpPr>
          <p:nvPr/>
        </p:nvCxnSpPr>
        <p:spPr>
          <a:xfrm>
            <a:off x="-2503715" y="5056414"/>
            <a:ext cx="1445622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0CA8-A43B-7DE4-F67D-A643CDC3822F}"/>
              </a:ext>
            </a:extLst>
          </p:cNvPr>
          <p:cNvCxnSpPr>
            <a:cxnSpLocks/>
          </p:cNvCxnSpPr>
          <p:nvPr/>
        </p:nvCxnSpPr>
        <p:spPr>
          <a:xfrm flipV="1">
            <a:off x="9273639" y="31298"/>
            <a:ext cx="29173" cy="759278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0352B2-ECCE-BB35-7E32-115AAC4BBF63}"/>
              </a:ext>
            </a:extLst>
          </p:cNvPr>
          <p:cNvSpPr txBox="1"/>
          <p:nvPr/>
        </p:nvSpPr>
        <p:spPr>
          <a:xfrm>
            <a:off x="2688771" y="2313214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49-58B3-AE6D-82EE-C868EF44F417}"/>
              </a:ext>
            </a:extLst>
          </p:cNvPr>
          <p:cNvSpPr txBox="1"/>
          <p:nvPr/>
        </p:nvSpPr>
        <p:spPr>
          <a:xfrm>
            <a:off x="7282543" y="4871748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  <a:r>
              <a:rPr lang="en-CA" dirty="0" err="1"/>
              <a:t>ve</a:t>
            </a:r>
            <a:r>
              <a:rPr lang="en-CA" dirty="0"/>
              <a:t> 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48E174-89FD-0F29-A49A-A9E55C46DA2B}"/>
              </a:ext>
            </a:extLst>
          </p:cNvPr>
          <p:cNvSpPr/>
          <p:nvPr/>
        </p:nvSpPr>
        <p:spPr>
          <a:xfrm>
            <a:off x="8799008" y="4626429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546542-3CAE-8D90-B8CE-9DD67A22CD89}"/>
              </a:ext>
            </a:extLst>
          </p:cNvPr>
          <p:cNvSpPr/>
          <p:nvPr/>
        </p:nvSpPr>
        <p:spPr>
          <a:xfrm>
            <a:off x="5828978" y="1792879"/>
            <a:ext cx="1168123" cy="11681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Target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20782F-1359-5E45-BCF0-2D1AC6668B77}"/>
              </a:ext>
            </a:extLst>
          </p:cNvPr>
          <p:cNvSpPr/>
          <p:nvPr/>
        </p:nvSpPr>
        <p:spPr>
          <a:xfrm>
            <a:off x="8872826" y="192272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FC491-7916-09C8-6402-B00E844BCC94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6809931" y="1666939"/>
            <a:ext cx="727402" cy="474095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88D3EB-E620-C73D-07FB-4CDE098D78CE}"/>
              </a:ext>
            </a:extLst>
          </p:cNvPr>
          <p:cNvCxnSpPr>
            <a:cxnSpLocks/>
          </p:cNvCxnSpPr>
          <p:nvPr/>
        </p:nvCxnSpPr>
        <p:spPr>
          <a:xfrm flipH="1" flipV="1">
            <a:off x="7841378" y="1616920"/>
            <a:ext cx="1446847" cy="3272984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E00269C-6A67-121B-8CDB-1F399FA39C0D}"/>
              </a:ext>
            </a:extLst>
          </p:cNvPr>
          <p:cNvSpPr/>
          <p:nvPr/>
        </p:nvSpPr>
        <p:spPr>
          <a:xfrm>
            <a:off x="7411393" y="932908"/>
            <a:ext cx="859971" cy="8599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99218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2023-06-15T16:09:04Z</dcterms:created>
  <dcterms:modified xsi:type="dcterms:W3CDTF">2023-06-15T18:04:30Z</dcterms:modified>
</cp:coreProperties>
</file>