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05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  <a:br>
              <a:rPr lang="en-US" b="1"/>
            </a:br>
            <a:r>
              <a:rPr lang="en-US" b="1"/>
              <a:t>   (2D texturing)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32744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0" idx="3"/>
            <a:endCxn id="7" idx="1"/>
          </p:cNvCxnSpPr>
          <p:nvPr/>
        </p:nvCxnSpPr>
        <p:spPr>
          <a:xfrm>
            <a:off x="5334000" y="1009650"/>
            <a:ext cx="1156607" cy="3429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0" idx="1"/>
            <a:endCxn id="5" idx="3"/>
          </p:cNvCxnSpPr>
          <p:nvPr/>
        </p:nvCxnSpPr>
        <p:spPr>
          <a:xfrm flipH="1">
            <a:off x="2289837" y="1009650"/>
            <a:ext cx="910563" cy="19431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5334000" y="2762387"/>
            <a:ext cx="1143000" cy="6985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952</Words>
  <Application>Microsoft Office PowerPoint</Application>
  <PresentationFormat>On-screen Show (16:9)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210</cp:revision>
  <cp:lastPrinted>2018-08-07T18:20:10Z</cp:lastPrinted>
  <dcterms:created xsi:type="dcterms:W3CDTF">2016-11-07T20:14:42Z</dcterms:created>
  <dcterms:modified xsi:type="dcterms:W3CDTF">2024-06-06T14:09:31Z</dcterms:modified>
</cp:coreProperties>
</file>