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56" r:id="rId3"/>
    <p:sldId id="269" r:id="rId4"/>
    <p:sldId id="270" r:id="rId5"/>
    <p:sldId id="257" r:id="rId6"/>
    <p:sldId id="271" r:id="rId7"/>
    <p:sldId id="272" r:id="rId8"/>
    <p:sldId id="259" r:id="rId9"/>
    <p:sldId id="258" r:id="rId10"/>
    <p:sldId id="266" r:id="rId11"/>
    <p:sldId id="262" r:id="rId12"/>
    <p:sldId id="267" r:id="rId13"/>
    <p:sldId id="263" r:id="rId14"/>
    <p:sldId id="264" r:id="rId15"/>
    <p:sldId id="265" r:id="rId16"/>
    <p:sldId id="261" r:id="rId17"/>
    <p:sldId id="260" r:id="rId18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78" d="100"/>
          <a:sy n="78" d="100"/>
        </p:scale>
        <p:origin x="1092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2024-06-11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11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1 of…)</a:t>
            </a:r>
            <a:br>
              <a:rPr lang="en-US" b="1"/>
            </a:br>
            <a:r>
              <a:rPr lang="en-US" b="1"/>
              <a:t>   (2D texturing)</a:t>
            </a: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343400" y="1085850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5" idx="1"/>
            <a:endCxn id="17" idx="3"/>
          </p:cNvCxnSpPr>
          <p:nvPr/>
        </p:nvCxnSpPr>
        <p:spPr>
          <a:xfrm flipH="1">
            <a:off x="1828800" y="177165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343400" y="1854096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(“cobblestone.bmp");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484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9100" y="100965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905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51276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1430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09700" y="2596923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1314450"/>
            <a:ext cx="9906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468" y="1657350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9" y="329684"/>
            <a:ext cx="8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</p:txBody>
      </p:sp>
    </p:spTree>
    <p:extLst>
      <p:ext uri="{BB962C8B-B14F-4D97-AF65-F5344CB8AC3E}">
        <p14:creationId xmlns:p14="http://schemas.microsoft.com/office/powerpoint/2010/main" val="1839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74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2047,  0.0 to 1.0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1231" y="1657350"/>
            <a:ext cx="107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  <a:p>
            <a:r>
              <a:rPr lang="en-CA" dirty="0"/>
              <a:t>0.0 to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8" y="329684"/>
            <a:ext cx="13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  <a:p>
            <a:r>
              <a:rPr lang="en-CA" dirty="0"/>
              <a:t>1.0, 1.0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C2B8-1E9D-4F42-83A6-A399EBDB8D6F}"/>
              </a:ext>
            </a:extLst>
          </p:cNvPr>
          <p:cNvSpPr txBox="1"/>
          <p:nvPr/>
        </p:nvSpPr>
        <p:spPr>
          <a:xfrm>
            <a:off x="7535126" y="2742515"/>
            <a:ext cx="14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s, t</a:t>
            </a:r>
          </a:p>
          <a:p>
            <a:r>
              <a:rPr lang="en-CA" dirty="0"/>
              <a:t>DirectX: u, v</a:t>
            </a:r>
          </a:p>
        </p:txBody>
      </p:sp>
    </p:spTree>
    <p:extLst>
      <p:ext uri="{BB962C8B-B14F-4D97-AF65-F5344CB8AC3E}">
        <p14:creationId xmlns:p14="http://schemas.microsoft.com/office/powerpoint/2010/main" val="3866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9043" y="587829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164582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Convert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381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WallTexture</a:t>
            </a:r>
            <a:r>
              <a:rPr lang="en-CA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fouci</a:t>
            </a:r>
            <a:r>
              <a:rPr lang="en-CA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18097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49568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0C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286000" y="1200150"/>
            <a:ext cx="4191000" cy="152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2289837" y="2038350"/>
            <a:ext cx="4187163" cy="914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249" y="4762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(spiderman 15)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 17</a:t>
            </a:r>
          </a:p>
          <a:p>
            <a:pPr algn="ctr"/>
            <a:r>
              <a:rPr lang="en-CA" dirty="0"/>
              <a:t>(water)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90607" y="112395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Sampler2D texture00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363" y="190500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60363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191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2808" y="13906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20002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71887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3</a:t>
            </a:r>
          </a:p>
        </p:txBody>
      </p:sp>
      <p:cxnSp>
        <p:nvCxnSpPr>
          <p:cNvPr id="20" name="Straight Arrow Connector 19"/>
          <p:cNvCxnSpPr>
            <a:cxnSpLocks/>
            <a:stCxn id="17" idx="3"/>
            <a:endCxn id="7" idx="1"/>
          </p:cNvCxnSpPr>
          <p:nvPr/>
        </p:nvCxnSpPr>
        <p:spPr>
          <a:xfrm flipV="1">
            <a:off x="5334000" y="1352550"/>
            <a:ext cx="1156607" cy="140983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7" idx="1"/>
            <a:endCxn id="4" idx="3"/>
          </p:cNvCxnSpPr>
          <p:nvPr/>
        </p:nvCxnSpPr>
        <p:spPr>
          <a:xfrm flipH="1" flipV="1">
            <a:off x="2310649" y="1238250"/>
            <a:ext cx="889751" cy="152413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950" y="3790950"/>
            <a:ext cx="464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glActiveTexture</a:t>
            </a:r>
            <a:r>
              <a:rPr lang="en-CA" dirty="0"/>
              <a:t>(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GL_TEXTURE3</a:t>
            </a:r>
            <a:r>
              <a:rPr lang="en-CA" dirty="0"/>
              <a:t> );	</a:t>
            </a:r>
          </a:p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glBindTexture</a:t>
            </a:r>
            <a:r>
              <a:rPr lang="en-CA" dirty="0"/>
              <a:t>(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dirty="0"/>
              <a:t>, 17 );</a:t>
            </a:r>
          </a:p>
          <a:p>
            <a:endParaRPr lang="en-CA" b="1" dirty="0">
              <a:solidFill>
                <a:srgbClr val="7030A0"/>
              </a:solidFill>
            </a:endParaRPr>
          </a:p>
          <a:p>
            <a:r>
              <a:rPr lang="en-CA" b="1" dirty="0">
                <a:solidFill>
                  <a:srgbClr val="7030A0"/>
                </a:solidFill>
              </a:rPr>
              <a:t>glUniform1i</a:t>
            </a:r>
            <a:r>
              <a:rPr lang="en-CA" dirty="0"/>
              <a:t>( UniformLoc_Sampler02,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CA" dirty="0"/>
              <a:t>);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14967-5BDA-4458-AD71-6CB51D81F200}"/>
              </a:ext>
            </a:extLst>
          </p:cNvPr>
          <p:cNvCxnSpPr>
            <a:cxnSpLocks/>
            <a:stCxn id="9" idx="1"/>
            <a:endCxn id="16" idx="3"/>
          </p:cNvCxnSpPr>
          <p:nvPr/>
        </p:nvCxnSpPr>
        <p:spPr>
          <a:xfrm flipH="1" flipV="1">
            <a:off x="5334000" y="2190750"/>
            <a:ext cx="1143000" cy="64148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E741B404-C786-4F78-852E-156ECD3E4339}"/>
              </a:ext>
            </a:extLst>
          </p:cNvPr>
          <p:cNvSpPr/>
          <p:nvPr/>
        </p:nvSpPr>
        <p:spPr>
          <a:xfrm>
            <a:off x="6473163" y="3371850"/>
            <a:ext cx="2057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r>
              <a:rPr lang="en-CA" dirty="0"/>
              <a:t> texture02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7B382-75E0-AD71-04F0-89FB82C46E12}"/>
              </a:ext>
            </a:extLst>
          </p:cNvPr>
          <p:cNvSpPr txBox="1"/>
          <p:nvPr/>
        </p:nvSpPr>
        <p:spPr>
          <a:xfrm rot="20937747">
            <a:off x="2287725" y="67759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2AB98-E3F7-27A9-48D9-99FE92D7D8BF}"/>
              </a:ext>
            </a:extLst>
          </p:cNvPr>
          <p:cNvSpPr txBox="1"/>
          <p:nvPr/>
        </p:nvSpPr>
        <p:spPr>
          <a:xfrm rot="893182">
            <a:off x="5651732" y="83230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3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5408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1704" y="93205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9710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6307104" y="1160655"/>
            <a:ext cx="668304" cy="1525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402104" y="1060342"/>
            <a:ext cx="609600" cy="100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1981200" y="1009650"/>
            <a:ext cx="51590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954</Words>
  <Application>Microsoft Office PowerPoint</Application>
  <PresentationFormat>On-screen Show (16:9)</PresentationFormat>
  <Paragraphs>229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Cascadia Mono</vt:lpstr>
      <vt:lpstr>Courier New</vt:lpstr>
      <vt:lpstr>Wingdings</vt:lpstr>
      <vt:lpstr>Office Theme</vt:lpstr>
      <vt:lpstr>INFO3111: C++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211</cp:revision>
  <cp:lastPrinted>2018-08-07T18:20:10Z</cp:lastPrinted>
  <dcterms:created xsi:type="dcterms:W3CDTF">2016-11-07T20:14:42Z</dcterms:created>
  <dcterms:modified xsi:type="dcterms:W3CDTF">2024-06-11T18:50:26Z</dcterms:modified>
</cp:coreProperties>
</file>