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23" r:id="rId2"/>
    <p:sldId id="326" r:id="rId3"/>
    <p:sldId id="334" r:id="rId4"/>
    <p:sldId id="335" r:id="rId5"/>
    <p:sldId id="336" r:id="rId6"/>
    <p:sldId id="327" r:id="rId7"/>
    <p:sldId id="325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84" d="100"/>
          <a:sy n="84" d="100"/>
        </p:scale>
        <p:origin x="80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-2628800" y="46491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-2628800" y="1665734"/>
            <a:ext cx="648072" cy="648072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Blah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-1913749" y="1906444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Blah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0AC534-5F19-CE71-2927-8FF492A706D3}"/>
              </a:ext>
            </a:extLst>
          </p:cNvPr>
          <p:cNvSpPr/>
          <p:nvPr/>
        </p:nvSpPr>
        <p:spPr>
          <a:xfrm>
            <a:off x="611560" y="327780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GLFW.h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BAB01-0824-0FDC-C5CC-821F0AC337FD}"/>
              </a:ext>
            </a:extLst>
          </p:cNvPr>
          <p:cNvSpPr/>
          <p:nvPr/>
        </p:nvSpPr>
        <p:spPr>
          <a:xfrm>
            <a:off x="1313756" y="1419622"/>
            <a:ext cx="26821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Our OpenGL.cpp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4828D9-82F4-5405-1C1A-F337E2D5966B}"/>
              </a:ext>
            </a:extLst>
          </p:cNvPr>
          <p:cNvSpPr/>
          <p:nvPr/>
        </p:nvSpPr>
        <p:spPr>
          <a:xfrm>
            <a:off x="611560" y="337061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GLFW.lib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8F9717-AF9A-B26E-CAD1-5A87D3CAA697}"/>
              </a:ext>
            </a:extLst>
          </p:cNvPr>
          <p:cNvSpPr/>
          <p:nvPr/>
        </p:nvSpPr>
        <p:spPr>
          <a:xfrm>
            <a:off x="2915816" y="241711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glad.c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61D55-FAC2-DE8E-7CEB-41524C441B26}"/>
              </a:ext>
            </a:extLst>
          </p:cNvPr>
          <p:cNvSpPr/>
          <p:nvPr/>
        </p:nvSpPr>
        <p:spPr>
          <a:xfrm>
            <a:off x="3131840" y="358110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glad.h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24D5E5-74C9-3F03-0BE4-F3F2FD9082A5}"/>
              </a:ext>
            </a:extLst>
          </p:cNvPr>
          <p:cNvSpPr/>
          <p:nvPr/>
        </p:nvSpPr>
        <p:spPr>
          <a:xfrm>
            <a:off x="4283968" y="3540014"/>
            <a:ext cx="37444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OS</a:t>
            </a:r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96688-1DB7-4024-684C-9C912F897838}"/>
              </a:ext>
            </a:extLst>
          </p:cNvPr>
          <p:cNvSpPr/>
          <p:nvPr/>
        </p:nvSpPr>
        <p:spPr>
          <a:xfrm>
            <a:off x="323528" y="1633002"/>
            <a:ext cx="208823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OpenGL.cpp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6F2EC-EFB1-AEEC-56C5-14FF129DE94B}"/>
              </a:ext>
            </a:extLst>
          </p:cNvPr>
          <p:cNvSpPr/>
          <p:nvPr/>
        </p:nvSpPr>
        <p:spPr>
          <a:xfrm>
            <a:off x="3779912" y="267494"/>
            <a:ext cx="30603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a file)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99CB28-EE95-19AE-59F3-3E8AF1B601DB}"/>
              </a:ext>
            </a:extLst>
          </p:cNvPr>
          <p:cNvSpPr/>
          <p:nvPr/>
        </p:nvSpPr>
        <p:spPr>
          <a:xfrm>
            <a:off x="3201438" y="1390876"/>
            <a:ext cx="433611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RAM) (from file)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90A209-F33F-EDAA-03F6-ECA5854D9792}"/>
              </a:ext>
            </a:extLst>
          </p:cNvPr>
          <p:cNvSpPr/>
          <p:nvPr/>
        </p:nvSpPr>
        <p:spPr>
          <a:xfrm>
            <a:off x="4914038" y="895073"/>
            <a:ext cx="792088" cy="50405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56AF4-6A88-4F5E-40FA-5BCC12B44F68}"/>
              </a:ext>
            </a:extLst>
          </p:cNvPr>
          <p:cNvSpPr/>
          <p:nvPr/>
        </p:nvSpPr>
        <p:spPr>
          <a:xfrm>
            <a:off x="3809784" y="3579862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(into GPU RAM)</a:t>
            </a:r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84A571-4E38-51D5-6FAD-935513AB7C87}"/>
              </a:ext>
            </a:extLst>
          </p:cNvPr>
          <p:cNvSpPr/>
          <p:nvPr/>
        </p:nvSpPr>
        <p:spPr>
          <a:xfrm>
            <a:off x="4926222" y="1998817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37B4BC-FB44-A6DF-C970-BADE5CA3EA63}"/>
              </a:ext>
            </a:extLst>
          </p:cNvPr>
          <p:cNvSpPr/>
          <p:nvPr/>
        </p:nvSpPr>
        <p:spPr>
          <a:xfrm>
            <a:off x="4949160" y="4320748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A3C6-8AB5-73CF-F949-687DE620FE0D}"/>
              </a:ext>
            </a:extLst>
          </p:cNvPr>
          <p:cNvSpPr/>
          <p:nvPr/>
        </p:nvSpPr>
        <p:spPr>
          <a:xfrm>
            <a:off x="3131840" y="2485369"/>
            <a:ext cx="4896544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RAM) (matching shader)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98481FD-FDF7-6088-2FC4-62FDAC1A1719}"/>
              </a:ext>
            </a:extLst>
          </p:cNvPr>
          <p:cNvSpPr/>
          <p:nvPr/>
        </p:nvSpPr>
        <p:spPr>
          <a:xfrm>
            <a:off x="4860032" y="2989425"/>
            <a:ext cx="792088" cy="59043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9A090-1313-349D-23EA-B7538F77698B}"/>
              </a:ext>
            </a:extLst>
          </p:cNvPr>
          <p:cNvSpPr txBox="1"/>
          <p:nvPr/>
        </p:nvSpPr>
        <p:spPr>
          <a:xfrm>
            <a:off x="4347504" y="3099486"/>
            <a:ext cx="192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C9054-F014-6F39-5195-CA352341CF34}"/>
              </a:ext>
            </a:extLst>
          </p:cNvPr>
          <p:cNvSpPr txBox="1"/>
          <p:nvPr/>
        </p:nvSpPr>
        <p:spPr>
          <a:xfrm>
            <a:off x="4499992" y="906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FileLoader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6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96688-1DB7-4024-684C-9C912F897838}"/>
              </a:ext>
            </a:extLst>
          </p:cNvPr>
          <p:cNvSpPr/>
          <p:nvPr/>
        </p:nvSpPr>
        <p:spPr>
          <a:xfrm>
            <a:off x="323528" y="1563638"/>
            <a:ext cx="208823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OpenGL.cpp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99CB28-EE95-19AE-59F3-3E8AF1B601DB}"/>
              </a:ext>
            </a:extLst>
          </p:cNvPr>
          <p:cNvSpPr/>
          <p:nvPr/>
        </p:nvSpPr>
        <p:spPr>
          <a:xfrm>
            <a:off x="3923928" y="1650669"/>
            <a:ext cx="306034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shader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90A209-F33F-EDAA-03F6-ECA5854D9792}"/>
              </a:ext>
            </a:extLst>
          </p:cNvPr>
          <p:cNvSpPr/>
          <p:nvPr/>
        </p:nvSpPr>
        <p:spPr>
          <a:xfrm>
            <a:off x="4878034" y="1111097"/>
            <a:ext cx="792088" cy="50405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56AF4-6A88-4F5E-40FA-5BCC12B44F68}"/>
              </a:ext>
            </a:extLst>
          </p:cNvPr>
          <p:cNvSpPr/>
          <p:nvPr/>
        </p:nvSpPr>
        <p:spPr>
          <a:xfrm>
            <a:off x="3976035" y="408346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(into GPU RAM)</a:t>
            </a:r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84A571-4E38-51D5-6FAD-935513AB7C87}"/>
              </a:ext>
            </a:extLst>
          </p:cNvPr>
          <p:cNvSpPr/>
          <p:nvPr/>
        </p:nvSpPr>
        <p:spPr>
          <a:xfrm>
            <a:off x="4878034" y="2142758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37B4BC-FB44-A6DF-C970-BADE5CA3EA63}"/>
              </a:ext>
            </a:extLst>
          </p:cNvPr>
          <p:cNvSpPr/>
          <p:nvPr/>
        </p:nvSpPr>
        <p:spPr>
          <a:xfrm>
            <a:off x="5076056" y="3149893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8ACF4-6FD7-8FBC-2BF5-CADF386B88F6}"/>
              </a:ext>
            </a:extLst>
          </p:cNvPr>
          <p:cNvSpPr/>
          <p:nvPr/>
        </p:nvSpPr>
        <p:spPr>
          <a:xfrm>
            <a:off x="3923928" y="2596446"/>
            <a:ext cx="306034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Pixel fragment shader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15BE0-A1CA-23F5-BCA0-DBF17F532A19}"/>
              </a:ext>
            </a:extLst>
          </p:cNvPr>
          <p:cNvSpPr/>
          <p:nvPr/>
        </p:nvSpPr>
        <p:spPr>
          <a:xfrm>
            <a:off x="3923928" y="3554190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screen (framebuffer)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7F7EB-F382-72FD-7E40-F695B43C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13"/>
            <a:ext cx="3024336" cy="2474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43BDB-47C8-6541-C95A-62A9BB98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9623"/>
            <a:ext cx="3482243" cy="2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7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Cascadia Mono</vt:lpstr>
      <vt:lpstr>Corbel</vt:lpstr>
      <vt:lpstr>Verdana</vt:lpstr>
      <vt:lpstr>Wingdings</vt:lpstr>
      <vt:lpstr>Wingdings 2</vt:lpstr>
      <vt:lpstr>Wingdings 3</vt:lpstr>
      <vt:lpstr>IntroducingPowerPoint2007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2024-05-14T17:37:47Z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