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8" r:id="rId2"/>
    <p:sldId id="256" r:id="rId3"/>
    <p:sldId id="269" r:id="rId4"/>
    <p:sldId id="270" r:id="rId5"/>
    <p:sldId id="257" r:id="rId6"/>
    <p:sldId id="271" r:id="rId7"/>
    <p:sldId id="272" r:id="rId8"/>
    <p:sldId id="259" r:id="rId9"/>
    <p:sldId id="258" r:id="rId10"/>
    <p:sldId id="266" r:id="rId11"/>
    <p:sldId id="262" r:id="rId12"/>
    <p:sldId id="267" r:id="rId13"/>
    <p:sldId id="263" r:id="rId14"/>
    <p:sldId id="264" r:id="rId15"/>
    <p:sldId id="265" r:id="rId16"/>
    <p:sldId id="261" r:id="rId17"/>
    <p:sldId id="260" r:id="rId18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6" autoAdjust="0"/>
    <p:restoredTop sz="94660"/>
  </p:normalViewPr>
  <p:slideViewPr>
    <p:cSldViewPr snapToObjects="1">
      <p:cViewPr varScale="1">
        <p:scale>
          <a:sx n="103" d="100"/>
          <a:sy n="103" d="100"/>
        </p:scale>
        <p:origin x="105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C0C6-8165-4029-93EB-E0CF8A3883CE}" type="datetimeFigureOut">
              <a:rPr lang="en-CA" smtClean="0"/>
              <a:t>2025-07-31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CE70-2315-40CA-81C0-C1A02D0F2F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54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2025-07-31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827584" y="1635646"/>
            <a:ext cx="7772400" cy="1480544"/>
          </a:xfrm>
        </p:spPr>
        <p:txBody>
          <a:bodyPr/>
          <a:lstStyle/>
          <a:p>
            <a:r>
              <a:rPr lang="en-CA" dirty="0"/>
              <a:t>INFO3111: </a:t>
            </a:r>
            <a:r>
              <a:rPr lang="en-CA" sz="3200" dirty="0"/>
              <a:t>C++ Graphics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971600" y="3543858"/>
            <a:ext cx="7776864" cy="1296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Day 11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/>
              <a:t> Texturing (part 1 of…)</a:t>
            </a:r>
            <a:br>
              <a:rPr lang="en-US" b="1"/>
            </a:br>
            <a:r>
              <a:rPr lang="en-US" b="1"/>
              <a:t>   (2D texturing)</a:t>
            </a:r>
            <a:endParaRPr lang="en-US" b="1" dirty="0"/>
          </a:p>
          <a:p>
            <a:pPr>
              <a:lnSpc>
                <a:spcPct val="90000"/>
              </a:lnSpc>
              <a:buFont typeface="Wingdings" pitchFamily="2" charset="2"/>
              <a:buChar char="n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3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Grass</a:t>
            </a:r>
          </a:p>
          <a:p>
            <a:pPr algn="ctr"/>
            <a:r>
              <a:rPr lang="en-CA" dirty="0"/>
              <a:t>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578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343400" y="1085850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8859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Brick 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400" y="3333750"/>
            <a:ext cx="16764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i="1" dirty="0"/>
              <a:t>Justin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578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17" idx="3"/>
          </p:cNvCxnSpPr>
          <p:nvPr/>
        </p:nvCxnSpPr>
        <p:spPr>
          <a:xfrm flipH="1">
            <a:off x="1828800" y="1771650"/>
            <a:ext cx="609600" cy="762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343400" y="1854096"/>
            <a:ext cx="914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44" y="661441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(“cobblestone.bmp");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514350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143500" y="2384425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2484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9100" y="1009650"/>
            <a:ext cx="1371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75786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-19050" y="391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51276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1181100" cy="8763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>
                <a:solidFill>
                  <a:schemeClr val="tx1"/>
                </a:solidFill>
              </a:rPr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1430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09700" y="2596923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629400" y="1314450"/>
            <a:ext cx="9906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336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44468" y="1657350"/>
            <a:ext cx="1072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9" y="329684"/>
            <a:ext cx="846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</p:txBody>
      </p:sp>
    </p:spTree>
    <p:extLst>
      <p:ext uri="{BB962C8B-B14F-4D97-AF65-F5344CB8AC3E}">
        <p14:creationId xmlns:p14="http://schemas.microsoft.com/office/powerpoint/2010/main" val="18397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14350"/>
            <a:ext cx="5630669" cy="40195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057400" y="4552950"/>
            <a:ext cx="502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 Axis (0 to 2047,  0.0 to 1.0 </a:t>
            </a:r>
          </a:p>
        </p:txBody>
      </p:sp>
      <p:sp>
        <p:nvSpPr>
          <p:cNvPr id="6" name="Up Arrow 5"/>
          <p:cNvSpPr/>
          <p:nvPr/>
        </p:nvSpPr>
        <p:spPr>
          <a:xfrm>
            <a:off x="1066800" y="390525"/>
            <a:ext cx="609600" cy="426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1231" y="1657350"/>
            <a:ext cx="1072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 axis</a:t>
            </a:r>
          </a:p>
          <a:p>
            <a:r>
              <a:rPr lang="en-CA" dirty="0"/>
              <a:t>0 to 1461</a:t>
            </a:r>
          </a:p>
          <a:p>
            <a:r>
              <a:rPr lang="en-CA" dirty="0"/>
              <a:t>0.0 to 1.0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6325" y="459688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1868" y="329684"/>
            <a:ext cx="1303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+2047,</a:t>
            </a:r>
          </a:p>
          <a:p>
            <a:r>
              <a:rPr lang="en-CA" dirty="0"/>
              <a:t>+1461</a:t>
            </a:r>
          </a:p>
          <a:p>
            <a:r>
              <a:rPr lang="en-CA" dirty="0"/>
              <a:t>1.0, 1.0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FC2B8-1E9D-4F42-83A6-A399EBDB8D6F}"/>
              </a:ext>
            </a:extLst>
          </p:cNvPr>
          <p:cNvSpPr txBox="1"/>
          <p:nvPr/>
        </p:nvSpPr>
        <p:spPr>
          <a:xfrm>
            <a:off x="7535126" y="2742515"/>
            <a:ext cx="145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s, t</a:t>
            </a:r>
          </a:p>
          <a:p>
            <a:r>
              <a:rPr lang="en-CA" dirty="0"/>
              <a:t>DirectX: u, v</a:t>
            </a:r>
          </a:p>
        </p:txBody>
      </p:sp>
    </p:spTree>
    <p:extLst>
      <p:ext uri="{BB962C8B-B14F-4D97-AF65-F5344CB8AC3E}">
        <p14:creationId xmlns:p14="http://schemas.microsoft.com/office/powerpoint/2010/main" val="38660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Loader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5649043" y="587829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164582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Convert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381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WallTexture</a:t>
            </a:r>
            <a:r>
              <a:rPr lang="en-CA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fouci</a:t>
            </a:r>
            <a:r>
              <a:rPr lang="en-CA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1239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77000" y="180975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49568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0C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2286000" y="1200150"/>
            <a:ext cx="4191000" cy="152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8" idx="1"/>
          </p:cNvCxnSpPr>
          <p:nvPr/>
        </p:nvCxnSpPr>
        <p:spPr>
          <a:xfrm flipV="1">
            <a:off x="2289837" y="2038350"/>
            <a:ext cx="4187163" cy="914400"/>
          </a:xfrm>
          <a:prstGeom prst="straightConnector1">
            <a:avLst/>
          </a:prstGeom>
          <a:ln w="698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62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249" y="4762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  <a:p>
            <a:pPr algn="ctr"/>
            <a:r>
              <a:rPr lang="en-CA" dirty="0"/>
              <a:t>(spiderman 15)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3437" y="2190750"/>
            <a:ext cx="16764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 4</a:t>
            </a:r>
          </a:p>
          <a:p>
            <a:pPr algn="ctr"/>
            <a:r>
              <a:rPr lang="en-CA" dirty="0"/>
              <a:t>(sloth)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361950"/>
            <a:ext cx="2667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7" name="Rounded Rectangle 6"/>
          <p:cNvSpPr/>
          <p:nvPr/>
        </p:nvSpPr>
        <p:spPr>
          <a:xfrm>
            <a:off x="6490607" y="1123950"/>
            <a:ext cx="2209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Sampler2D texture00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549363" y="1905000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77000" y="2603637"/>
            <a:ext cx="20574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texture02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00400" y="8191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202808" y="13906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0" y="2000250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00400" y="2571887"/>
            <a:ext cx="2133600" cy="381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“Units” 3</a:t>
            </a:r>
          </a:p>
        </p:txBody>
      </p:sp>
      <p:cxnSp>
        <p:nvCxnSpPr>
          <p:cNvPr id="20" name="Straight Arrow Connector 19"/>
          <p:cNvCxnSpPr>
            <a:cxnSpLocks/>
            <a:stCxn id="17" idx="3"/>
          </p:cNvCxnSpPr>
          <p:nvPr/>
        </p:nvCxnSpPr>
        <p:spPr>
          <a:xfrm flipV="1">
            <a:off x="5334000" y="2190750"/>
            <a:ext cx="1215363" cy="57163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17" idx="1"/>
            <a:endCxn id="5" idx="3"/>
          </p:cNvCxnSpPr>
          <p:nvPr/>
        </p:nvCxnSpPr>
        <p:spPr>
          <a:xfrm flipH="1">
            <a:off x="2289837" y="2762387"/>
            <a:ext cx="910563" cy="190363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4950" y="3790950"/>
            <a:ext cx="4641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glActiveTexture</a:t>
            </a:r>
            <a:r>
              <a:rPr lang="en-CA" dirty="0"/>
              <a:t>(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GL_TEXTURE3</a:t>
            </a:r>
            <a:r>
              <a:rPr lang="en-CA" dirty="0"/>
              <a:t> );	</a:t>
            </a:r>
          </a:p>
          <a:p>
            <a:pPr>
              <a:buNone/>
            </a:pPr>
            <a:r>
              <a:rPr lang="en-CA" b="1" dirty="0" err="1">
                <a:solidFill>
                  <a:srgbClr val="7030A0"/>
                </a:solidFill>
              </a:rPr>
              <a:t>glBindTexture</a:t>
            </a:r>
            <a:r>
              <a:rPr lang="en-CA" dirty="0"/>
              <a:t>(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dirty="0"/>
              <a:t>, 17 );</a:t>
            </a:r>
          </a:p>
          <a:p>
            <a:endParaRPr lang="en-CA" b="1" dirty="0">
              <a:solidFill>
                <a:srgbClr val="7030A0"/>
              </a:solidFill>
            </a:endParaRPr>
          </a:p>
          <a:p>
            <a:r>
              <a:rPr lang="en-CA" b="1" dirty="0">
                <a:solidFill>
                  <a:srgbClr val="7030A0"/>
                </a:solidFill>
              </a:rPr>
              <a:t>glUniform1i</a:t>
            </a:r>
            <a:r>
              <a:rPr lang="en-CA" dirty="0"/>
              <a:t>( UniformLoc_Sampler02, </a:t>
            </a:r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CA" dirty="0"/>
              <a:t>);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614967-5BDA-4458-AD71-6CB51D81F200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 flipV="1">
            <a:off x="5334000" y="2190750"/>
            <a:ext cx="1143000" cy="641487"/>
          </a:xfrm>
          <a:prstGeom prst="straightConnector1">
            <a:avLst/>
          </a:prstGeom>
          <a:ln w="698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E741B404-C786-4F78-852E-156ECD3E4339}"/>
              </a:ext>
            </a:extLst>
          </p:cNvPr>
          <p:cNvSpPr/>
          <p:nvPr/>
        </p:nvSpPr>
        <p:spPr>
          <a:xfrm>
            <a:off x="6473163" y="3371850"/>
            <a:ext cx="2057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r>
              <a:rPr lang="en-CA" dirty="0"/>
              <a:t> texture02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7B382-75E0-AD71-04F0-89FB82C46E12}"/>
              </a:ext>
            </a:extLst>
          </p:cNvPr>
          <p:cNvSpPr txBox="1"/>
          <p:nvPr/>
        </p:nvSpPr>
        <p:spPr>
          <a:xfrm rot="20937747">
            <a:off x="2287725" y="677592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endParaRPr lang="en-CA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2AB98-E3F7-27A9-48D9-99FE92D7D8BF}"/>
              </a:ext>
            </a:extLst>
          </p:cNvPr>
          <p:cNvSpPr txBox="1"/>
          <p:nvPr/>
        </p:nvSpPr>
        <p:spPr>
          <a:xfrm rot="893182">
            <a:off x="5651732" y="832302"/>
            <a:ext cx="2680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0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360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Sophie 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75408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1704" y="932055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9710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stCxn id="11" idx="1"/>
            <a:endCxn id="12" idx="3"/>
          </p:cNvCxnSpPr>
          <p:nvPr/>
        </p:nvCxnSpPr>
        <p:spPr>
          <a:xfrm flipH="1" flipV="1">
            <a:off x="6307104" y="1160655"/>
            <a:ext cx="668304" cy="15253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402104" y="1060342"/>
            <a:ext cx="609600" cy="1003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4" idx="1"/>
          </p:cNvCxnSpPr>
          <p:nvPr/>
        </p:nvCxnSpPr>
        <p:spPr>
          <a:xfrm>
            <a:off x="1981200" y="1009650"/>
            <a:ext cx="51590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Justin  T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7565</TotalTime>
  <Words>954</Words>
  <Application>Microsoft Office PowerPoint</Application>
  <PresentationFormat>On-screen Show (16:9)</PresentationFormat>
  <Paragraphs>229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Mono</vt:lpstr>
      <vt:lpstr>Courier New</vt:lpstr>
      <vt:lpstr>Wingdings</vt:lpstr>
      <vt:lpstr>Office Theme</vt:lpstr>
      <vt:lpstr>INFO3111: C++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213</cp:revision>
  <cp:lastPrinted>2018-08-07T18:20:10Z</cp:lastPrinted>
  <dcterms:created xsi:type="dcterms:W3CDTF">2016-11-07T20:14:42Z</dcterms:created>
  <dcterms:modified xsi:type="dcterms:W3CDTF">2025-08-01T13:53:26Z</dcterms:modified>
</cp:coreProperties>
</file>