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2D5F3-D3E1-8C3B-73D8-D13958AFD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27931E-E59B-BE92-144A-9E11E3D528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2E2D8-0735-FA1A-D5E7-5F6A4D6E4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E1BB-C52B-496D-8B95-C4DDD42C512B}" type="datetimeFigureOut">
              <a:rPr lang="en-CA" smtClean="0"/>
              <a:t>2025-07-29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C583D-5AE4-769E-7693-DA9A9A9B8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736AA-7827-02F8-480B-EEB5D69DC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A74DC-64C5-4B68-BA44-441A0FAEA3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3983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0AF5D-DC82-DCFC-BEC5-ABD632A8F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953F6-47CC-CC5E-EA51-88C423E44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A7B67-B9E8-08A7-82C1-95BA6184F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E1BB-C52B-496D-8B95-C4DDD42C512B}" type="datetimeFigureOut">
              <a:rPr lang="en-CA" smtClean="0"/>
              <a:t>2025-07-29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B653E-BED7-2998-B570-7512E757F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E9B0-8B2A-8B94-A9CB-867388D2F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A74DC-64C5-4B68-BA44-441A0FAEA3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69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7C7806-1BCB-3FCB-7DB2-59EB35123C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8F5D85-041F-4040-BE3B-B4F5BDEFB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CD54D-13AC-EF85-871E-5E0264C6E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E1BB-C52B-496D-8B95-C4DDD42C512B}" type="datetimeFigureOut">
              <a:rPr lang="en-CA" smtClean="0"/>
              <a:t>2025-07-29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D117E-FE65-4088-AEAE-73872A646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50EEB-AE7B-951C-41D8-B916602D8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A74DC-64C5-4B68-BA44-441A0FAEA3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2441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05CBF-36A8-FBF7-F736-A292250B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5F99C-BBD2-FBC5-8E25-F91BD3948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18201-9BAA-DE0A-DE69-9C7E22D11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E1BB-C52B-496D-8B95-C4DDD42C512B}" type="datetimeFigureOut">
              <a:rPr lang="en-CA" smtClean="0"/>
              <a:t>2025-07-29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5C81B-9CB8-65BE-3A85-552320BFF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6D9B8-BFF5-6269-38C8-686BD7780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A74DC-64C5-4B68-BA44-441A0FAEA3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0123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30EAF-9E63-47ED-953F-41A3E3496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D6722-9B8D-42BC-FBB5-45E8FE6D2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D5486-10A8-902F-D10C-7BE8A3164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E1BB-C52B-496D-8B95-C4DDD42C512B}" type="datetimeFigureOut">
              <a:rPr lang="en-CA" smtClean="0"/>
              <a:t>2025-07-29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74515-E09A-18F1-648C-C2C954248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24576-49A5-46F0-8A66-2A671FA8F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A74DC-64C5-4B68-BA44-441A0FAEA3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0569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F3DBA-E32F-3CEF-F7E2-1C2F4B7FF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DC08A-2A15-0183-1858-B4146B85D0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5EB06E-FF23-BC84-F33F-CE8A895FC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E0C9E-3FBC-B72E-6F55-103B6B712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E1BB-C52B-496D-8B95-C4DDD42C512B}" type="datetimeFigureOut">
              <a:rPr lang="en-CA" smtClean="0"/>
              <a:t>2025-07-29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E2C65-C083-CEA0-C8B0-DC5EAF32E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748C8-5FB0-037E-3F46-2EBE4071B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A74DC-64C5-4B68-BA44-441A0FAEA3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200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A81E4-531F-91BC-EC12-66B075D19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70D90-7AA1-3D26-F613-BF5539819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51D1F2-5DA6-63EC-524D-0883E7A6B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1FA359-5AC9-F16D-FEE5-590F06D094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4670D5-D834-EAF2-2DA8-C5C8CD1B63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1DBD43-9E38-E092-82C6-A30D93190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E1BB-C52B-496D-8B95-C4DDD42C512B}" type="datetimeFigureOut">
              <a:rPr lang="en-CA" smtClean="0"/>
              <a:t>2025-07-29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F65310-73ED-6221-0609-EF97619B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EB3D0D-A6A2-3ACD-AD88-E7DBBCE9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A74DC-64C5-4B68-BA44-441A0FAEA3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9836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D9B3F-2F69-F7B4-E92E-F209D1616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F940B8-C063-567C-F130-9BB607F0C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E1BB-C52B-496D-8B95-C4DDD42C512B}" type="datetimeFigureOut">
              <a:rPr lang="en-CA" smtClean="0"/>
              <a:t>2025-07-29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7F3CDF-5008-5B7A-278D-336EADF6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0D5F48-FF77-39E8-3E30-7FBA8F147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A74DC-64C5-4B68-BA44-441A0FAEA3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545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DD4860-20A7-C404-C2BC-E7977EF90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E1BB-C52B-496D-8B95-C4DDD42C512B}" type="datetimeFigureOut">
              <a:rPr lang="en-CA" smtClean="0"/>
              <a:t>2025-07-29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63265A-3877-2DEF-63FF-F2F3B0881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112DD-68AF-573C-FB38-5F70236FD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A74DC-64C5-4B68-BA44-441A0FAEA3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7982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164B0-DD91-3B00-110C-3BAD95BA6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C7E8A-1E19-4473-E1F5-2C1EFD6E9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67E8B6-AB10-55CB-BFC6-606E52909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3AF15-C405-45E4-9791-A1B6F61B2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E1BB-C52B-496D-8B95-C4DDD42C512B}" type="datetimeFigureOut">
              <a:rPr lang="en-CA" smtClean="0"/>
              <a:t>2025-07-29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0F076-FE8F-2AED-85EA-7B188DCD5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69A84-614D-B46A-13F9-D5FF5FC3A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A74DC-64C5-4B68-BA44-441A0FAEA3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038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DEBCE-D5CE-5940-26F7-3BE541517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F232B9-0EC1-FA26-E9AC-676C90251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AD2E47-B046-40E2-DE40-A282533AD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BDEAD-A8DC-D009-ED87-B2553ED19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E1BB-C52B-496D-8B95-C4DDD42C512B}" type="datetimeFigureOut">
              <a:rPr lang="en-CA" smtClean="0"/>
              <a:t>2025-07-29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FDE6D-BD71-430B-20DB-328E34F09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8841E-103C-BA45-A76F-93B3268BB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A74DC-64C5-4B68-BA44-441A0FAEA3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3355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2671D3-CD94-F158-0026-27E86B743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BD0DB-F57C-6E9A-00EE-D01A04886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FC8FF-EC01-1B76-7274-CCDE6E05C5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0DE1BB-C52B-496D-8B95-C4DDD42C512B}" type="datetimeFigureOut">
              <a:rPr lang="en-CA" smtClean="0"/>
              <a:t>2025-07-29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A14A8-18FF-F32B-040C-707BA4C76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17A1C-B1F3-C836-EADB-F82F9678D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0A74DC-64C5-4B68-BA44-441A0FAEA3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963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31FB7-9279-DA34-608F-35BE95D84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05" y="747252"/>
            <a:ext cx="11159613" cy="5429711"/>
          </a:xfrm>
        </p:spPr>
        <p:txBody>
          <a:bodyPr/>
          <a:lstStyle/>
          <a:p>
            <a:r>
              <a:rPr lang="en-CA" dirty="0"/>
              <a:t>These are the slides I made while recording the “making the fly camera” video in 2024, I think. </a:t>
            </a:r>
          </a:p>
          <a:p>
            <a:r>
              <a:rPr lang="en-CA" dirty="0"/>
              <a:t>i.e. they won’t make a ton of sense unless you are seeing that video. </a:t>
            </a:r>
          </a:p>
          <a:p>
            <a:r>
              <a:rPr lang="en-CA" dirty="0"/>
              <a:t>The TLDR is that we are “pointing” an imaginary location just in front of the camera, rotating it relative to </a:t>
            </a:r>
            <a:r>
              <a:rPr lang="en-CA"/>
              <a:t>the camera just </a:t>
            </a:r>
            <a:r>
              <a:rPr lang="en-CA" dirty="0"/>
              <a:t>like we’d rotate any other object in 3D space (with the matrix functions), then when we “move” the camera, we move “towards” this imaginary location. </a:t>
            </a:r>
          </a:p>
        </p:txBody>
      </p:sp>
    </p:spTree>
    <p:extLst>
      <p:ext uri="{BB962C8B-B14F-4D97-AF65-F5344CB8AC3E}">
        <p14:creationId xmlns:p14="http://schemas.microsoft.com/office/powerpoint/2010/main" val="899096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5631C6F-DADA-ECBA-F267-83F5E69353AF}"/>
              </a:ext>
            </a:extLst>
          </p:cNvPr>
          <p:cNvGrpSpPr/>
          <p:nvPr/>
        </p:nvGrpSpPr>
        <p:grpSpPr>
          <a:xfrm rot="16200000">
            <a:off x="4581144" y="3895344"/>
            <a:ext cx="1618488" cy="996696"/>
            <a:chOff x="2862072" y="2633472"/>
            <a:chExt cx="1618488" cy="99669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0AFE1C5-829F-FE94-3067-AFEB8CA4E945}"/>
                </a:ext>
              </a:extLst>
            </p:cNvPr>
            <p:cNvSpPr/>
            <p:nvPr/>
          </p:nvSpPr>
          <p:spPr>
            <a:xfrm>
              <a:off x="2862072" y="2633472"/>
              <a:ext cx="996696" cy="996696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Flowchart: Manual Operation 6">
              <a:extLst>
                <a:ext uri="{FF2B5EF4-FFF2-40B4-BE49-F238E27FC236}">
                  <a16:creationId xmlns:a16="http://schemas.microsoft.com/office/drawing/2014/main" id="{824C452F-8824-73C0-2CC3-29FFCD4AE598}"/>
                </a:ext>
              </a:extLst>
            </p:cNvPr>
            <p:cNvSpPr/>
            <p:nvPr/>
          </p:nvSpPr>
          <p:spPr>
            <a:xfrm rot="5400000">
              <a:off x="3785616" y="2820924"/>
              <a:ext cx="768096" cy="621792"/>
            </a:xfrm>
            <a:prstGeom prst="flowChartManualOperation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4E4E6F-6C4B-BE5E-7FC7-D23FE43DC49E}"/>
              </a:ext>
            </a:extLst>
          </p:cNvPr>
          <p:cNvCxnSpPr>
            <a:cxnSpLocks/>
          </p:cNvCxnSpPr>
          <p:nvPr/>
        </p:nvCxnSpPr>
        <p:spPr>
          <a:xfrm>
            <a:off x="5390388" y="4704587"/>
            <a:ext cx="5431536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53C100-662E-271A-021C-F1AC57D4E201}"/>
              </a:ext>
            </a:extLst>
          </p:cNvPr>
          <p:cNvCxnSpPr>
            <a:cxnSpLocks/>
          </p:cNvCxnSpPr>
          <p:nvPr/>
        </p:nvCxnSpPr>
        <p:spPr>
          <a:xfrm flipV="1">
            <a:off x="5390388" y="1010411"/>
            <a:ext cx="0" cy="3694176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9C09D5A2-FFCC-72F8-7C55-DF806B9250E3}"/>
              </a:ext>
            </a:extLst>
          </p:cNvPr>
          <p:cNvSpPr/>
          <p:nvPr/>
        </p:nvSpPr>
        <p:spPr>
          <a:xfrm>
            <a:off x="5216653" y="4530854"/>
            <a:ext cx="347467" cy="347467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950515B-B996-8FE5-E8D7-2D07397404DF}"/>
              </a:ext>
            </a:extLst>
          </p:cNvPr>
          <p:cNvSpPr/>
          <p:nvPr/>
        </p:nvSpPr>
        <p:spPr>
          <a:xfrm>
            <a:off x="5216653" y="704090"/>
            <a:ext cx="347467" cy="347467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DDD6D7-CAB9-FC70-EA8C-696D25AD86D7}"/>
              </a:ext>
            </a:extLst>
          </p:cNvPr>
          <p:cNvSpPr txBox="1"/>
          <p:nvPr/>
        </p:nvSpPr>
        <p:spPr>
          <a:xfrm>
            <a:off x="3593589" y="4519921"/>
            <a:ext cx="1261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Eye: 0,0,0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F7DFB1-5E18-4D52-C433-AA54AED5FCFF}"/>
              </a:ext>
            </a:extLst>
          </p:cNvPr>
          <p:cNvSpPr txBox="1"/>
          <p:nvPr/>
        </p:nvSpPr>
        <p:spPr>
          <a:xfrm>
            <a:off x="3803906" y="641079"/>
            <a:ext cx="1261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At: 0,1,0</a:t>
            </a:r>
          </a:p>
        </p:txBody>
      </p:sp>
    </p:spTree>
    <p:extLst>
      <p:ext uri="{BB962C8B-B14F-4D97-AF65-F5344CB8AC3E}">
        <p14:creationId xmlns:p14="http://schemas.microsoft.com/office/powerpoint/2010/main" val="2892314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7BAD41-BAA3-3A96-1BB5-0B769EEAD4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50821" b="22169"/>
          <a:stretch/>
        </p:blipFill>
        <p:spPr>
          <a:xfrm>
            <a:off x="1072686" y="731520"/>
            <a:ext cx="4742898" cy="5257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CADC45-96B5-1D37-04BF-A0CB6259D51C}"/>
              </a:ext>
            </a:extLst>
          </p:cNvPr>
          <p:cNvSpPr txBox="1"/>
          <p:nvPr/>
        </p:nvSpPr>
        <p:spPr>
          <a:xfrm>
            <a:off x="6501384" y="1371600"/>
            <a:ext cx="38130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“front” of the camera lens is about 2.0f units from the “camera origin”</a:t>
            </a:r>
          </a:p>
          <a:p>
            <a:endParaRPr lang="en-CA" dirty="0"/>
          </a:p>
          <a:p>
            <a:r>
              <a:rPr lang="en-CA" dirty="0"/>
              <a:t>This sphere is really big (will block the view of the camera).</a:t>
            </a:r>
          </a:p>
          <a:p>
            <a:endParaRPr lang="en-CA" dirty="0"/>
          </a:p>
          <a:p>
            <a:r>
              <a:rPr lang="en-CA" dirty="0"/>
              <a:t>I’ll make it smaller.</a:t>
            </a:r>
          </a:p>
          <a:p>
            <a:endParaRPr lang="en-CA" dirty="0"/>
          </a:p>
          <a:p>
            <a:r>
              <a:rPr lang="en-CA" dirty="0"/>
              <a:t>Move it “in front” of the camera”</a:t>
            </a:r>
          </a:p>
        </p:txBody>
      </p:sp>
    </p:spTree>
    <p:extLst>
      <p:ext uri="{BB962C8B-B14F-4D97-AF65-F5344CB8AC3E}">
        <p14:creationId xmlns:p14="http://schemas.microsoft.com/office/powerpoint/2010/main" val="225989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23FBD-D172-998D-70E1-D29F15053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move or rotate the camera?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D5346-5157-166B-6D47-ED835F2FC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Translation (aka “move”) we can just add to the position</a:t>
            </a:r>
          </a:p>
          <a:p>
            <a:pPr lvl="1"/>
            <a:r>
              <a:rPr lang="en-CA" dirty="0"/>
              <a:t>Or we could use a matrix</a:t>
            </a:r>
          </a:p>
          <a:p>
            <a:r>
              <a:rPr lang="en-CA" dirty="0"/>
              <a:t>How about rotation?</a:t>
            </a:r>
          </a:p>
          <a:p>
            <a:pPr lvl="1"/>
            <a:r>
              <a:rPr lang="en-CA" dirty="0"/>
              <a:t>We could look up all the trig stuff… (which is fine, by the way)</a:t>
            </a:r>
          </a:p>
          <a:p>
            <a:pPr lvl="1"/>
            <a:r>
              <a:rPr lang="en-CA" dirty="0"/>
              <a:t>OR</a:t>
            </a:r>
          </a:p>
          <a:p>
            <a:pPr lvl="1"/>
            <a:r>
              <a:rPr lang="en-CA" dirty="0"/>
              <a:t>Use the rotation matrix stuff we’ve already used to place models, etc.</a:t>
            </a:r>
          </a:p>
          <a:p>
            <a:r>
              <a:rPr lang="en-CA" dirty="0"/>
              <a:t>We’ve been using a 4x4 matrix, but that’s because we need scale and translation in addition to rotation…</a:t>
            </a:r>
          </a:p>
          <a:p>
            <a:r>
              <a:rPr lang="en-CA" dirty="0"/>
              <a:t>…but the actual 3D rotation matrix is only 3x3:</a:t>
            </a:r>
          </a:p>
          <a:p>
            <a:pPr lvl="1"/>
            <a:r>
              <a:rPr lang="en-CA" dirty="0"/>
              <a:t>https://en.wikipedia.org/wiki/Rotation_matrix</a:t>
            </a:r>
          </a:p>
        </p:txBody>
      </p:sp>
    </p:spTree>
    <p:extLst>
      <p:ext uri="{BB962C8B-B14F-4D97-AF65-F5344CB8AC3E}">
        <p14:creationId xmlns:p14="http://schemas.microsoft.com/office/powerpoint/2010/main" val="77887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23FBD-D172-998D-70E1-D29F15053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move or rotate the camera?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D5346-5157-166B-6D47-ED835F2FC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glm</a:t>
            </a:r>
            <a:r>
              <a:rPr lang="en-CA" dirty="0"/>
              <a:t> already has the rotation matrix stuff for 4x4 and 3x3</a:t>
            </a:r>
          </a:p>
          <a:p>
            <a:endParaRPr lang="en-CA" dirty="0"/>
          </a:p>
          <a:p>
            <a:r>
              <a:rPr lang="en-CA" dirty="0"/>
              <a:t>We do the same math transformation we did with the </a:t>
            </a:r>
            <a:r>
              <a:rPr lang="en-CA" dirty="0" err="1"/>
              <a:t>DrawObject</a:t>
            </a:r>
            <a:r>
              <a:rPr lang="en-CA" dirty="0"/>
              <a:t>, where we are calculating some rotation/orientation change, then applying to a matrix, which is being applied to the “front” of the camera (the front of the lens, where it’s always looking), and this forces the camera (target/at) to point in that direction.</a:t>
            </a:r>
          </a:p>
          <a:p>
            <a:r>
              <a:rPr lang="en-CA" dirty="0"/>
              <a:t>To “move” we change the position of the camera based on this </a:t>
            </a:r>
            <a:r>
              <a:rPr lang="en-CA" i="1" dirty="0"/>
              <a:t>transformed </a:t>
            </a:r>
            <a:r>
              <a:rPr lang="en-CA"/>
              <a:t>“front” location</a:t>
            </a:r>
          </a:p>
        </p:txBody>
      </p:sp>
    </p:spTree>
    <p:extLst>
      <p:ext uri="{BB962C8B-B14F-4D97-AF65-F5344CB8AC3E}">
        <p14:creationId xmlns:p14="http://schemas.microsoft.com/office/powerpoint/2010/main" val="1202857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368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How to move or rotate the camera? </vt:lpstr>
      <vt:lpstr>How to move or rotate the camera?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Feeney, Michael</dc:creator>
  <cp:lastModifiedBy>Feeney, Michael</cp:lastModifiedBy>
  <cp:revision>4</cp:revision>
  <dcterms:created xsi:type="dcterms:W3CDTF">2024-06-15T17:13:36Z</dcterms:created>
  <dcterms:modified xsi:type="dcterms:W3CDTF">2025-07-29T14:23:39Z</dcterms:modified>
</cp:coreProperties>
</file>