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728" r:id="rId3"/>
    <p:sldId id="730" r:id="rId4"/>
    <p:sldId id="729" r:id="rId5"/>
    <p:sldId id="731" r:id="rId6"/>
  </p:sldIdLst>
  <p:sldSz cx="12192000" cy="6858000"/>
  <p:notesSz cx="679132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C8C8-4D55-49C2-9D23-128B06F95737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242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6513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9B19-13A0-46B9-81EA-E5F666F7A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89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F21A-B12B-DECE-6C5D-766EB989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3" y="1588312"/>
            <a:ext cx="12305489" cy="2387600"/>
          </a:xfrm>
        </p:spPr>
        <p:txBody>
          <a:bodyPr>
            <a:normAutofit/>
          </a:bodyPr>
          <a:lstStyle/>
          <a:p>
            <a:r>
              <a:rPr lang="en-GB" b="1" dirty="0"/>
              <a:t>Data Structures and Algorithms</a:t>
            </a:r>
            <a:br>
              <a:rPr lang="en-GB" dirty="0"/>
            </a:br>
            <a:r>
              <a:rPr lang="en-GB" sz="4800" dirty="0"/>
              <a:t>INFO-3135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6789-A2EA-5320-AC01-CA44DD47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834" y="5052060"/>
            <a:ext cx="9144000" cy="1226634"/>
          </a:xfrm>
        </p:spPr>
        <p:txBody>
          <a:bodyPr>
            <a:normAutofit lnSpcReduction="10000"/>
          </a:bodyPr>
          <a:lstStyle/>
          <a:p>
            <a:pPr algn="r"/>
            <a:r>
              <a:rPr lang="en-GB" sz="3900" dirty="0"/>
              <a:t>Tracing Iterative Sort Algorithms</a:t>
            </a:r>
          </a:p>
          <a:p>
            <a:pPr algn="r"/>
            <a:r>
              <a:rPr lang="en-GB" sz="3900" dirty="0"/>
              <a:t>(Selection, Bubble, Insertion)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7488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Selection Sort Trace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21" y="1615886"/>
            <a:ext cx="3117574" cy="3462801"/>
          </a:xfrm>
        </p:spPr>
        <p:txBody>
          <a:bodyPr>
            <a:normAutofit/>
          </a:bodyPr>
          <a:lstStyle/>
          <a:p>
            <a:r>
              <a:rPr lang="en-GB" dirty="0"/>
              <a:t>Unsorted list</a:t>
            </a:r>
          </a:p>
          <a:p>
            <a:r>
              <a:rPr lang="en-GB" dirty="0"/>
              <a:t>Selection Sort:  </a:t>
            </a:r>
          </a:p>
          <a:p>
            <a:pPr lvl="1"/>
            <a:r>
              <a:rPr lang="en-GB" dirty="0"/>
              <a:t>Find minimum from unsorted</a:t>
            </a:r>
          </a:p>
          <a:p>
            <a:pPr lvl="1"/>
            <a:r>
              <a:rPr lang="en-GB" dirty="0"/>
              <a:t>Swap with first unsorted element</a:t>
            </a:r>
          </a:p>
          <a:p>
            <a:pPr lvl="1"/>
            <a:r>
              <a:rPr lang="en-GB" dirty="0"/>
              <a:t>Repeat</a:t>
            </a:r>
          </a:p>
          <a:p>
            <a:r>
              <a:rPr lang="en-GB" dirty="0"/>
              <a:t>Sorted list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0E3A-478B-7B32-C06D-8087C2DB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577"/>
          <a:stretch/>
        </p:blipFill>
        <p:spPr>
          <a:xfrm>
            <a:off x="4435959" y="1471149"/>
            <a:ext cx="7070159" cy="346280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DC0B5-D34A-DA97-0FE9-1DD0F246CEB3}"/>
              </a:ext>
            </a:extLst>
          </p:cNvPr>
          <p:cNvCxnSpPr/>
          <p:nvPr/>
        </p:nvCxnSpPr>
        <p:spPr>
          <a:xfrm>
            <a:off x="2867025" y="1804988"/>
            <a:ext cx="15689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9F899-103A-C06C-ED8E-E2D5ADAFD31B}"/>
              </a:ext>
            </a:extLst>
          </p:cNvPr>
          <p:cNvCxnSpPr>
            <a:cxnSpLocks/>
          </p:cNvCxnSpPr>
          <p:nvPr/>
        </p:nvCxnSpPr>
        <p:spPr>
          <a:xfrm>
            <a:off x="2395538" y="4748213"/>
            <a:ext cx="2040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0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Bubble Sort Trace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82" y="1993573"/>
            <a:ext cx="3653996" cy="3462801"/>
          </a:xfrm>
        </p:spPr>
        <p:txBody>
          <a:bodyPr>
            <a:normAutofit/>
          </a:bodyPr>
          <a:lstStyle/>
          <a:p>
            <a:r>
              <a:rPr lang="en-GB" dirty="0"/>
              <a:t>Unsorted list</a:t>
            </a:r>
          </a:p>
          <a:p>
            <a:r>
              <a:rPr lang="en-GB" dirty="0"/>
              <a:t>Bubble Sort:  </a:t>
            </a:r>
          </a:p>
          <a:p>
            <a:pPr lvl="1"/>
            <a:r>
              <a:rPr lang="en-GB" dirty="0"/>
              <a:t>Compare adjacent elements</a:t>
            </a:r>
          </a:p>
          <a:p>
            <a:pPr lvl="1"/>
            <a:r>
              <a:rPr lang="en-GB" dirty="0"/>
              <a:t>Swap if needed</a:t>
            </a:r>
          </a:p>
          <a:p>
            <a:pPr lvl="1"/>
            <a:r>
              <a:rPr lang="en-GB" dirty="0"/>
              <a:t>Repeat</a:t>
            </a:r>
          </a:p>
          <a:p>
            <a:r>
              <a:rPr lang="en-GB" dirty="0"/>
              <a:t>Sorted list</a:t>
            </a:r>
          </a:p>
          <a:p>
            <a:pPr marL="457200" lvl="1" indent="0">
              <a:buNone/>
            </a:pP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DC0B5-D34A-DA97-0FE9-1DD0F246CEB3}"/>
              </a:ext>
            </a:extLst>
          </p:cNvPr>
          <p:cNvCxnSpPr/>
          <p:nvPr/>
        </p:nvCxnSpPr>
        <p:spPr>
          <a:xfrm>
            <a:off x="2933286" y="2182675"/>
            <a:ext cx="15689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9F899-103A-C06C-ED8E-E2D5ADAFD31B}"/>
              </a:ext>
            </a:extLst>
          </p:cNvPr>
          <p:cNvCxnSpPr>
            <a:cxnSpLocks/>
          </p:cNvCxnSpPr>
          <p:nvPr/>
        </p:nvCxnSpPr>
        <p:spPr>
          <a:xfrm>
            <a:off x="2482148" y="4754839"/>
            <a:ext cx="2040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B398C24-9E9F-7BDD-6423-BC21AA68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577" y="1513427"/>
            <a:ext cx="6153825" cy="34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Insertion Sort Trace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788164"/>
            <a:ext cx="4128730" cy="346280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Unsorted list</a:t>
            </a:r>
          </a:p>
          <a:p>
            <a:r>
              <a:rPr lang="en-GB" dirty="0"/>
              <a:t>Insertion Sort:  </a:t>
            </a:r>
          </a:p>
          <a:p>
            <a:pPr lvl="1"/>
            <a:r>
              <a:rPr lang="en-GB" dirty="0"/>
              <a:t>Consider first element is sorted</a:t>
            </a:r>
          </a:p>
          <a:p>
            <a:pPr lvl="1"/>
            <a:r>
              <a:rPr lang="en-GB" dirty="0"/>
              <a:t>Next element is stored as a key </a:t>
            </a:r>
          </a:p>
          <a:p>
            <a:pPr lvl="1"/>
            <a:r>
              <a:rPr lang="en-GB" dirty="0"/>
              <a:t>Repeat shifting elements right with current element &gt; key</a:t>
            </a:r>
          </a:p>
          <a:p>
            <a:pPr lvl="1"/>
            <a:r>
              <a:rPr lang="en-GB" dirty="0"/>
              <a:t>When current element &lt; key, copy key into current element </a:t>
            </a:r>
          </a:p>
          <a:p>
            <a:pPr lvl="1"/>
            <a:r>
              <a:rPr lang="en-GB" dirty="0"/>
              <a:t>Repeat</a:t>
            </a:r>
          </a:p>
          <a:p>
            <a:r>
              <a:rPr lang="en-GB" dirty="0"/>
              <a:t>Sorted list</a:t>
            </a:r>
          </a:p>
          <a:p>
            <a:pPr marL="457200" lvl="1" indent="0">
              <a:buNone/>
            </a:pP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8DC0B5-D34A-DA97-0FE9-1DD0F246CEB3}"/>
              </a:ext>
            </a:extLst>
          </p:cNvPr>
          <p:cNvCxnSpPr/>
          <p:nvPr/>
        </p:nvCxnSpPr>
        <p:spPr>
          <a:xfrm>
            <a:off x="2933286" y="2182675"/>
            <a:ext cx="15689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9F899-103A-C06C-ED8E-E2D5ADAFD31B}"/>
              </a:ext>
            </a:extLst>
          </p:cNvPr>
          <p:cNvCxnSpPr>
            <a:cxnSpLocks/>
          </p:cNvCxnSpPr>
          <p:nvPr/>
        </p:nvCxnSpPr>
        <p:spPr>
          <a:xfrm>
            <a:off x="2482148" y="4754839"/>
            <a:ext cx="20404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28E-1201-6B94-91C5-E78812F7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83" y="1340326"/>
            <a:ext cx="6645517" cy="37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6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Insertion Sort Trace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28E-1201-6B94-91C5-E78812F7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8" y="1746902"/>
            <a:ext cx="5901599" cy="33641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C949-189C-06FE-07AB-27F23247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10" y="2211309"/>
            <a:ext cx="5158408" cy="2899789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 is key 	- 90 is shifted right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is key 	-  8 and 90 are shifted right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56 is key	-  90 is shifted right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 is key 	- no shifts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235 is key	-  no shifts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is key		- 7, 8, 56, 90 123, 235 are shifted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653 is key 	- no shifts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65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168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Data Structures and Algorithms INFO-3135</vt:lpstr>
      <vt:lpstr>Selection Sort Trace</vt:lpstr>
      <vt:lpstr>Bubble Sort Trace</vt:lpstr>
      <vt:lpstr>Insertion Sort Trace</vt:lpstr>
      <vt:lpstr>Insertion Sort 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Manning, Janice</cp:lastModifiedBy>
  <cp:revision>189</cp:revision>
  <cp:lastPrinted>2024-09-06T13:40:39Z</cp:lastPrinted>
  <dcterms:created xsi:type="dcterms:W3CDTF">2018-09-03T16:13:27Z</dcterms:created>
  <dcterms:modified xsi:type="dcterms:W3CDTF">2025-09-22T19:38:44Z</dcterms:modified>
</cp:coreProperties>
</file>