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1" r:id="rId6"/>
    <p:sldId id="260" r:id="rId7"/>
    <p:sldId id="262" r:id="rId8"/>
    <p:sldId id="263" r:id="rId9"/>
    <p:sldId id="264" r:id="rId10"/>
    <p:sldId id="265" r:id="rId11"/>
    <p:sldId id="26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7" d="100"/>
          <a:sy n="57" d="100"/>
        </p:scale>
        <p:origin x="3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A8252-26A2-422C-8021-53F2FA7F3083}" type="datetimeFigureOut">
              <a:rPr lang="en-CA" smtClean="0"/>
              <a:t>2019-08-31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8DDE3-37DC-4FC1-86DE-98D0EA336BF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77059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A8252-26A2-422C-8021-53F2FA7F3083}" type="datetimeFigureOut">
              <a:rPr lang="en-CA" smtClean="0"/>
              <a:t>2019-08-31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8DDE3-37DC-4FC1-86DE-98D0EA336BF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79238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A8252-26A2-422C-8021-53F2FA7F3083}" type="datetimeFigureOut">
              <a:rPr lang="en-CA" smtClean="0"/>
              <a:t>2019-08-31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8DDE3-37DC-4FC1-86DE-98D0EA336BF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97055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A8252-26A2-422C-8021-53F2FA7F3083}" type="datetimeFigureOut">
              <a:rPr lang="en-CA" smtClean="0"/>
              <a:t>2019-08-31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8DDE3-37DC-4FC1-86DE-98D0EA336BF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63017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A8252-26A2-422C-8021-53F2FA7F3083}" type="datetimeFigureOut">
              <a:rPr lang="en-CA" smtClean="0"/>
              <a:t>2019-08-31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8DDE3-37DC-4FC1-86DE-98D0EA336BF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55086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A8252-26A2-422C-8021-53F2FA7F3083}" type="datetimeFigureOut">
              <a:rPr lang="en-CA" smtClean="0"/>
              <a:t>2019-08-31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8DDE3-37DC-4FC1-86DE-98D0EA336BF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34710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A8252-26A2-422C-8021-53F2FA7F3083}" type="datetimeFigureOut">
              <a:rPr lang="en-CA" smtClean="0"/>
              <a:t>2019-08-31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8DDE3-37DC-4FC1-86DE-98D0EA336BF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94773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A8252-26A2-422C-8021-53F2FA7F3083}" type="datetimeFigureOut">
              <a:rPr lang="en-CA" smtClean="0"/>
              <a:t>2019-08-31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8DDE3-37DC-4FC1-86DE-98D0EA336BF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78366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A8252-26A2-422C-8021-53F2FA7F3083}" type="datetimeFigureOut">
              <a:rPr lang="en-CA" smtClean="0"/>
              <a:t>2019-08-31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8DDE3-37DC-4FC1-86DE-98D0EA336BF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80413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A8252-26A2-422C-8021-53F2FA7F3083}" type="datetimeFigureOut">
              <a:rPr lang="en-CA" smtClean="0"/>
              <a:t>2019-08-31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8DDE3-37DC-4FC1-86DE-98D0EA336BF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39465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A8252-26A2-422C-8021-53F2FA7F3083}" type="datetimeFigureOut">
              <a:rPr lang="en-CA" smtClean="0"/>
              <a:t>2019-08-31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8DDE3-37DC-4FC1-86DE-98D0EA336BF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93598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39815" y="182245"/>
            <a:ext cx="9313985" cy="8306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508943"/>
            <a:ext cx="10515600" cy="45542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4A8252-26A2-422C-8021-53F2FA7F3083}" type="datetimeFigureOut">
              <a:rPr lang="en-CA" smtClean="0"/>
              <a:t>2019-08-31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D8DDE3-37DC-4FC1-86DE-98D0EA336BF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71977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9815" y="182245"/>
            <a:ext cx="9710907" cy="830629"/>
          </a:xfrm>
        </p:spPr>
        <p:txBody>
          <a:bodyPr>
            <a:normAutofit/>
          </a:bodyPr>
          <a:lstStyle/>
          <a:p>
            <a:r>
              <a:rPr lang="en-CA" dirty="0" err="1" smtClean="0">
                <a:solidFill>
                  <a:schemeClr val="bg1"/>
                </a:solidFill>
              </a:rPr>
              <a:t>Pseudeo</a:t>
            </a:r>
            <a:r>
              <a:rPr lang="en-CA" dirty="0" smtClean="0">
                <a:solidFill>
                  <a:schemeClr val="bg1"/>
                </a:solidFill>
              </a:rPr>
              <a:t> Code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CA" dirty="0" smtClean="0"/>
          </a:p>
          <a:p>
            <a:pPr marL="0" indent="0" algn="ctr">
              <a:buNone/>
            </a:pPr>
            <a:endParaRPr lang="en-CA" dirty="0"/>
          </a:p>
          <a:p>
            <a:pPr marL="0" indent="0" algn="ctr">
              <a:buNone/>
            </a:pPr>
            <a:r>
              <a:rPr lang="en-CA" sz="4400" dirty="0" smtClean="0"/>
              <a:t>INFO 3135 </a:t>
            </a:r>
            <a:endParaRPr lang="en-CA" sz="4400" dirty="0"/>
          </a:p>
          <a:p>
            <a:r>
              <a:rPr lang="en-CA" dirty="0" smtClean="0"/>
              <a:t> Pseudo Code</a:t>
            </a:r>
          </a:p>
        </p:txBody>
      </p:sp>
    </p:spTree>
    <p:extLst>
      <p:ext uri="{BB962C8B-B14F-4D97-AF65-F5344CB8AC3E}">
        <p14:creationId xmlns:p14="http://schemas.microsoft.com/office/powerpoint/2010/main" val="15809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9815" y="182245"/>
            <a:ext cx="9710907" cy="830629"/>
          </a:xfrm>
        </p:spPr>
        <p:txBody>
          <a:bodyPr>
            <a:normAutofit/>
          </a:bodyPr>
          <a:lstStyle/>
          <a:p>
            <a:r>
              <a:rPr lang="en-CA" dirty="0" smtClean="0">
                <a:solidFill>
                  <a:schemeClr val="bg1"/>
                </a:solidFill>
              </a:rPr>
              <a:t>Exercise 5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08943"/>
            <a:ext cx="5156200" cy="4554232"/>
          </a:xfrm>
        </p:spPr>
        <p:txBody>
          <a:bodyPr>
            <a:normAutofit fontScale="92500"/>
          </a:bodyPr>
          <a:lstStyle/>
          <a:p>
            <a:r>
              <a:rPr lang="en-CA" dirty="0"/>
              <a:t> Write pseudo code that will perform the following.</a:t>
            </a:r>
          </a:p>
          <a:p>
            <a:r>
              <a:rPr lang="en-CA" dirty="0"/>
              <a:t>a) Read in 5 separate numbers.</a:t>
            </a:r>
          </a:p>
          <a:p>
            <a:r>
              <a:rPr lang="en-CA" dirty="0"/>
              <a:t>b) Calculate the average of the five numbers.</a:t>
            </a:r>
          </a:p>
          <a:p>
            <a:r>
              <a:rPr lang="en-CA" dirty="0"/>
              <a:t>c) Find the smallest (minimum) and largest (maximum) of the five entered numbers.</a:t>
            </a:r>
          </a:p>
          <a:p>
            <a:r>
              <a:rPr lang="en-CA" dirty="0"/>
              <a:t>d) Write out the results found from steps b and c with a message describing what they are.</a:t>
            </a:r>
            <a:endParaRPr lang="en-CA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562599" y="1508943"/>
            <a:ext cx="6460067" cy="5179724"/>
          </a:xfrm>
          <a:prstGeom prst="rect">
            <a:avLst/>
          </a:prstGeom>
        </p:spPr>
        <p:txBody>
          <a:bodyPr vert="horz" lIns="91440" tIns="45720" rIns="91440" bIns="45720" numCol="2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/>
              <a:t> Write "please enter 5 numbers"</a:t>
            </a:r>
          </a:p>
          <a:p>
            <a:r>
              <a:rPr lang="en-CA" dirty="0"/>
              <a:t>Read n1,n2,n3,n4,n5</a:t>
            </a:r>
          </a:p>
          <a:p>
            <a:r>
              <a:rPr lang="en-CA" dirty="0"/>
              <a:t>Write "The average is"</a:t>
            </a:r>
          </a:p>
          <a:p>
            <a:r>
              <a:rPr lang="en-CA" dirty="0"/>
              <a:t>Set </a:t>
            </a:r>
            <a:r>
              <a:rPr lang="en-CA" dirty="0" err="1"/>
              <a:t>avg</a:t>
            </a:r>
            <a:r>
              <a:rPr lang="en-CA" dirty="0"/>
              <a:t> to (n1+n2+n3+n4+n5)/5</a:t>
            </a:r>
          </a:p>
          <a:p>
            <a:r>
              <a:rPr lang="en-CA" dirty="0"/>
              <a:t>Write </a:t>
            </a:r>
            <a:r>
              <a:rPr lang="en-CA" dirty="0" err="1"/>
              <a:t>avg</a:t>
            </a:r>
            <a:endParaRPr lang="en-CA" dirty="0"/>
          </a:p>
          <a:p>
            <a:r>
              <a:rPr lang="en-CA" dirty="0"/>
              <a:t>If(n1 &lt; n2)</a:t>
            </a:r>
          </a:p>
          <a:p>
            <a:r>
              <a:rPr lang="en-CA" dirty="0"/>
              <a:t>Set max to n2</a:t>
            </a:r>
          </a:p>
          <a:p>
            <a:r>
              <a:rPr lang="en-CA" dirty="0"/>
              <a:t>Else</a:t>
            </a:r>
          </a:p>
          <a:p>
            <a:r>
              <a:rPr lang="en-CA" dirty="0"/>
              <a:t>Set max to n1</a:t>
            </a:r>
          </a:p>
          <a:p>
            <a:r>
              <a:rPr lang="en-CA" dirty="0"/>
              <a:t>If(n3 &gt; max)</a:t>
            </a:r>
          </a:p>
          <a:p>
            <a:r>
              <a:rPr lang="en-CA" dirty="0"/>
              <a:t>Set max to n3</a:t>
            </a:r>
          </a:p>
          <a:p>
            <a:r>
              <a:rPr lang="en-CA" dirty="0"/>
              <a:t>If(n4 &gt; max)</a:t>
            </a:r>
          </a:p>
          <a:p>
            <a:r>
              <a:rPr lang="en-CA" dirty="0"/>
              <a:t>Set max to n4</a:t>
            </a:r>
          </a:p>
          <a:p>
            <a:r>
              <a:rPr lang="en-CA" dirty="0"/>
              <a:t>If(n5 &gt; max)</a:t>
            </a:r>
          </a:p>
          <a:p>
            <a:r>
              <a:rPr lang="en-CA" dirty="0"/>
              <a:t>Set max to n5</a:t>
            </a:r>
          </a:p>
          <a:p>
            <a:r>
              <a:rPr lang="en-CA" dirty="0"/>
              <a:t>Write "The max is"</a:t>
            </a:r>
          </a:p>
          <a:p>
            <a:r>
              <a:rPr lang="en-CA" dirty="0"/>
              <a:t>Write max</a:t>
            </a:r>
          </a:p>
          <a:p>
            <a:r>
              <a:rPr lang="en-CA" dirty="0"/>
              <a:t>If(n1 &gt; n2)</a:t>
            </a:r>
          </a:p>
          <a:p>
            <a:r>
              <a:rPr lang="en-CA" dirty="0"/>
              <a:t>Set min to n2</a:t>
            </a:r>
          </a:p>
          <a:p>
            <a:r>
              <a:rPr lang="en-CA" dirty="0"/>
              <a:t>Else</a:t>
            </a:r>
          </a:p>
          <a:p>
            <a:r>
              <a:rPr lang="en-CA" dirty="0"/>
              <a:t>Set min to n1</a:t>
            </a:r>
          </a:p>
          <a:p>
            <a:r>
              <a:rPr lang="en-CA" dirty="0"/>
              <a:t>If(n3 &lt; min)</a:t>
            </a:r>
          </a:p>
          <a:p>
            <a:r>
              <a:rPr lang="en-CA" dirty="0"/>
              <a:t>Set min to n3</a:t>
            </a:r>
          </a:p>
          <a:p>
            <a:r>
              <a:rPr lang="en-CA" dirty="0"/>
              <a:t>If(n4 &lt; min)</a:t>
            </a:r>
          </a:p>
          <a:p>
            <a:r>
              <a:rPr lang="en-CA" dirty="0"/>
              <a:t>Set min to n4</a:t>
            </a:r>
          </a:p>
          <a:p>
            <a:r>
              <a:rPr lang="en-CA" dirty="0"/>
              <a:t>If(n5 &lt; min)</a:t>
            </a:r>
          </a:p>
          <a:p>
            <a:r>
              <a:rPr lang="en-CA" dirty="0"/>
              <a:t>Set min to n5</a:t>
            </a:r>
          </a:p>
          <a:p>
            <a:r>
              <a:rPr lang="en-CA" dirty="0"/>
              <a:t>Write "The min is"</a:t>
            </a:r>
          </a:p>
          <a:p>
            <a:r>
              <a:rPr lang="en-CA" dirty="0"/>
              <a:t>Write min</a:t>
            </a:r>
          </a:p>
        </p:txBody>
      </p:sp>
    </p:spTree>
    <p:extLst>
      <p:ext uri="{BB962C8B-B14F-4D97-AF65-F5344CB8AC3E}">
        <p14:creationId xmlns:p14="http://schemas.microsoft.com/office/powerpoint/2010/main" val="3625698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9815" y="182245"/>
            <a:ext cx="9710907" cy="830629"/>
          </a:xfrm>
        </p:spPr>
        <p:txBody>
          <a:bodyPr>
            <a:normAutofit/>
          </a:bodyPr>
          <a:lstStyle/>
          <a:p>
            <a:r>
              <a:rPr lang="en-CA" dirty="0" smtClean="0">
                <a:solidFill>
                  <a:schemeClr val="bg1"/>
                </a:solidFill>
              </a:rPr>
              <a:t>Coding Standard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Class and variables names must be meaningful</a:t>
            </a:r>
          </a:p>
          <a:p>
            <a:r>
              <a:rPr lang="en-CA" dirty="0" smtClean="0"/>
              <a:t>All code must have proper commenting</a:t>
            </a:r>
          </a:p>
          <a:p>
            <a:r>
              <a:rPr lang="en-CA" dirty="0" smtClean="0"/>
              <a:t>Class comments </a:t>
            </a:r>
          </a:p>
          <a:p>
            <a:r>
              <a:rPr lang="en-CA" smtClean="0"/>
              <a:t>Method comments</a:t>
            </a:r>
            <a:endParaRPr lang="en-CA" dirty="0" smtClean="0"/>
          </a:p>
          <a:p>
            <a:r>
              <a:rPr lang="en-CA" dirty="0" smtClean="0"/>
              <a:t>Appropriate C++ and object oriented practices must be used.</a:t>
            </a:r>
          </a:p>
          <a:p>
            <a:r>
              <a:rPr lang="en-CA" dirty="0" smtClean="0"/>
              <a:t>You can apply what you learn in your Object Oriented course this semester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1274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9815" y="182245"/>
            <a:ext cx="9710907" cy="830629"/>
          </a:xfrm>
        </p:spPr>
        <p:txBody>
          <a:bodyPr>
            <a:normAutofit/>
          </a:bodyPr>
          <a:lstStyle/>
          <a:p>
            <a:r>
              <a:rPr lang="en-CA" dirty="0" smtClean="0">
                <a:solidFill>
                  <a:schemeClr val="bg1"/>
                </a:solidFill>
              </a:rPr>
              <a:t>Pseudo Code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3600" dirty="0" err="1" smtClean="0"/>
              <a:t>pseu·do·code</a:t>
            </a:r>
            <a:endParaRPr lang="en-CA" sz="3600" dirty="0" smtClean="0"/>
          </a:p>
          <a:p>
            <a:r>
              <a:rPr lang="en-CA" dirty="0" smtClean="0"/>
              <a:t>a </a:t>
            </a:r>
            <a:r>
              <a:rPr lang="en-CA" dirty="0"/>
              <a:t>notation resembling a simplified programming language, used in program </a:t>
            </a:r>
            <a:r>
              <a:rPr lang="en-CA" dirty="0" smtClean="0"/>
              <a:t>design</a:t>
            </a:r>
          </a:p>
          <a:p>
            <a:r>
              <a:rPr lang="en-CA" dirty="0"/>
              <a:t>It cannot be compiled or run like a regular program. </a:t>
            </a:r>
            <a:endParaRPr lang="en-CA" dirty="0" smtClean="0"/>
          </a:p>
          <a:p>
            <a:r>
              <a:rPr lang="en-CA" dirty="0" smtClean="0"/>
              <a:t>Can be written how </a:t>
            </a:r>
            <a:r>
              <a:rPr lang="en-CA" dirty="0"/>
              <a:t>you want. </a:t>
            </a:r>
            <a:endParaRPr lang="en-CA" dirty="0" smtClean="0"/>
          </a:p>
          <a:p>
            <a:r>
              <a:rPr lang="en-CA" dirty="0" smtClean="0"/>
              <a:t>Some </a:t>
            </a:r>
            <a:r>
              <a:rPr lang="en-CA" dirty="0"/>
              <a:t>companies use specific pseudocode syntax to keep everyone in the company on the same page. </a:t>
            </a:r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2914200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9815" y="182245"/>
            <a:ext cx="9710907" cy="830629"/>
          </a:xfrm>
        </p:spPr>
        <p:txBody>
          <a:bodyPr>
            <a:normAutofit/>
          </a:bodyPr>
          <a:lstStyle/>
          <a:p>
            <a:r>
              <a:rPr lang="en-CA" dirty="0" smtClean="0">
                <a:solidFill>
                  <a:schemeClr val="bg1"/>
                </a:solidFill>
              </a:rPr>
              <a:t>Pseudo Code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376" y="1508942"/>
            <a:ext cx="11191164" cy="5014687"/>
          </a:xfrm>
        </p:spPr>
        <p:txBody>
          <a:bodyPr>
            <a:noAutofit/>
          </a:bodyPr>
          <a:lstStyle/>
          <a:p>
            <a:r>
              <a:rPr lang="en-CA" sz="3000" dirty="0"/>
              <a:t>Pseudocode is a </a:t>
            </a:r>
            <a:r>
              <a:rPr lang="en-CA" sz="3000" dirty="0" smtClean="0"/>
              <a:t>form of </a:t>
            </a:r>
            <a:r>
              <a:rPr lang="en-CA" sz="3000" dirty="0"/>
              <a:t>structured </a:t>
            </a:r>
            <a:r>
              <a:rPr lang="en-CA" sz="3000" dirty="0" smtClean="0"/>
              <a:t>English </a:t>
            </a:r>
            <a:r>
              <a:rPr lang="en-CA" sz="3000" dirty="0"/>
              <a:t>for describing algorithms. </a:t>
            </a:r>
            <a:r>
              <a:rPr lang="en-CA" sz="3000" dirty="0" smtClean="0"/>
              <a:t/>
            </a:r>
            <a:br>
              <a:rPr lang="en-CA" sz="3000" dirty="0" smtClean="0"/>
            </a:br>
            <a:r>
              <a:rPr lang="en-CA" sz="3000" dirty="0" smtClean="0"/>
              <a:t>It </a:t>
            </a:r>
            <a:r>
              <a:rPr lang="en-CA" sz="3000" dirty="0"/>
              <a:t>allows </a:t>
            </a:r>
            <a:r>
              <a:rPr lang="en-CA" sz="3000" dirty="0" smtClean="0"/>
              <a:t>us </a:t>
            </a:r>
            <a:r>
              <a:rPr lang="en-CA" sz="3000" dirty="0"/>
              <a:t>to focus on the logic of the algorithm without being distracted by details of language syntax. </a:t>
            </a:r>
            <a:r>
              <a:rPr lang="en-CA" sz="3000" dirty="0" smtClean="0"/>
              <a:t/>
            </a:r>
            <a:br>
              <a:rPr lang="en-CA" sz="3000" dirty="0" smtClean="0"/>
            </a:br>
            <a:r>
              <a:rPr lang="en-CA" sz="3000" dirty="0" smtClean="0"/>
              <a:t>It describes </a:t>
            </a:r>
            <a:r>
              <a:rPr lang="en-CA" sz="3000" dirty="0"/>
              <a:t>the entire logic of the algorithm so that implementation becomes a </a:t>
            </a:r>
            <a:r>
              <a:rPr lang="en-CA" sz="3000" dirty="0" smtClean="0"/>
              <a:t>mechanical </a:t>
            </a:r>
            <a:r>
              <a:rPr lang="en-CA" sz="3000" dirty="0"/>
              <a:t>task of translating line by line into source code.</a:t>
            </a:r>
          </a:p>
          <a:p>
            <a:r>
              <a:rPr lang="en-CA" sz="3000" dirty="0" smtClean="0"/>
              <a:t>The vocabulary </a:t>
            </a:r>
            <a:r>
              <a:rPr lang="en-CA" sz="3000" dirty="0"/>
              <a:t>used in the pseudocode should be the vocabulary of the problem domain, not of the implementation domain.  </a:t>
            </a:r>
            <a:r>
              <a:rPr lang="en-CA" sz="3000" dirty="0" smtClean="0"/>
              <a:t/>
            </a:r>
            <a:br>
              <a:rPr lang="en-CA" sz="3000" dirty="0" smtClean="0"/>
            </a:br>
            <a:r>
              <a:rPr lang="en-CA" sz="3000" dirty="0" smtClean="0"/>
              <a:t>It is </a:t>
            </a:r>
            <a:r>
              <a:rPr lang="en-CA" sz="3000" dirty="0"/>
              <a:t>a narrative for someone who knows the requirements (problem domain) and is trying to learn how the solution is organized.  </a:t>
            </a:r>
            <a:endParaRPr lang="en-CA" sz="3000" dirty="0" smtClean="0"/>
          </a:p>
        </p:txBody>
      </p:sp>
    </p:spTree>
    <p:extLst>
      <p:ext uri="{BB962C8B-B14F-4D97-AF65-F5344CB8AC3E}">
        <p14:creationId xmlns:p14="http://schemas.microsoft.com/office/powerpoint/2010/main" val="1389926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9815" y="182245"/>
            <a:ext cx="9710907" cy="830629"/>
          </a:xfrm>
        </p:spPr>
        <p:txBody>
          <a:bodyPr>
            <a:normAutofit/>
          </a:bodyPr>
          <a:lstStyle/>
          <a:p>
            <a:r>
              <a:rPr lang="en-CA" dirty="0" smtClean="0">
                <a:solidFill>
                  <a:schemeClr val="bg1"/>
                </a:solidFill>
              </a:rPr>
              <a:t>Pseudo Code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3200" dirty="0"/>
              <a:t>There is no universal "standard" for the </a:t>
            </a:r>
            <a:r>
              <a:rPr lang="en-CA" sz="3200" dirty="0" smtClean="0"/>
              <a:t>pseudo code, </a:t>
            </a:r>
            <a:r>
              <a:rPr lang="en-CA" sz="3200" dirty="0"/>
              <a:t>but for </a:t>
            </a:r>
            <a:r>
              <a:rPr lang="en-CA" sz="3200" dirty="0" smtClean="0"/>
              <a:t>our purposes </a:t>
            </a:r>
            <a:r>
              <a:rPr lang="en-CA" sz="3200" dirty="0"/>
              <a:t>it </a:t>
            </a:r>
            <a:r>
              <a:rPr lang="en-CA" sz="3200" dirty="0" smtClean="0"/>
              <a:t>will be </a:t>
            </a:r>
            <a:r>
              <a:rPr lang="en-CA" sz="3200" dirty="0"/>
              <a:t>helpful if we all follow a similar style. </a:t>
            </a:r>
            <a:endParaRPr lang="en-CA" sz="3200" dirty="0" smtClean="0"/>
          </a:p>
          <a:p>
            <a:r>
              <a:rPr lang="en-CA" sz="3200" dirty="0" smtClean="0"/>
              <a:t>See the </a:t>
            </a:r>
            <a:r>
              <a:rPr lang="en-CA" sz="3200" dirty="0"/>
              <a:t>accompanying document </a:t>
            </a:r>
            <a:r>
              <a:rPr lang="en-CA" sz="3200" dirty="0" smtClean="0"/>
              <a:t>Pseudo “Code standard.docx” for our class “standard”</a:t>
            </a:r>
          </a:p>
          <a:p>
            <a:r>
              <a:rPr lang="en-CA" sz="3200" dirty="0" smtClean="0"/>
              <a:t>We will use </a:t>
            </a:r>
            <a:r>
              <a:rPr lang="en-CA" sz="3200" dirty="0"/>
              <a:t>pseudo </a:t>
            </a:r>
            <a:r>
              <a:rPr lang="en-CA" sz="3200" dirty="0" smtClean="0"/>
              <a:t>code to describe algorithms and data structures during this class so keep the standard as a reference.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16578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9815" y="182245"/>
            <a:ext cx="9710907" cy="830629"/>
          </a:xfrm>
        </p:spPr>
        <p:txBody>
          <a:bodyPr>
            <a:normAutofit/>
          </a:bodyPr>
          <a:lstStyle/>
          <a:p>
            <a:r>
              <a:rPr lang="en-CA" dirty="0" smtClean="0">
                <a:solidFill>
                  <a:schemeClr val="bg1"/>
                </a:solidFill>
              </a:rPr>
              <a:t>Writing Pseudo Code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When we write pseudo-code, </a:t>
            </a:r>
            <a:r>
              <a:rPr lang="en-CA" dirty="0" smtClean="0"/>
              <a:t>keep </a:t>
            </a:r>
            <a:r>
              <a:rPr lang="en-CA" dirty="0"/>
              <a:t>in mind that we are writing for </a:t>
            </a:r>
            <a:r>
              <a:rPr lang="en-CA" dirty="0" smtClean="0"/>
              <a:t>a human </a:t>
            </a:r>
            <a:r>
              <a:rPr lang="en-CA" dirty="0"/>
              <a:t>reader, not a </a:t>
            </a:r>
            <a:r>
              <a:rPr lang="en-CA" dirty="0" smtClean="0"/>
              <a:t>computer.</a:t>
            </a:r>
          </a:p>
          <a:p>
            <a:r>
              <a:rPr lang="en-CA" dirty="0"/>
              <a:t>W</a:t>
            </a:r>
            <a:r>
              <a:rPr lang="en-CA" dirty="0" smtClean="0"/>
              <a:t>e </a:t>
            </a:r>
            <a:r>
              <a:rPr lang="en-CA" dirty="0"/>
              <a:t>should strive to communicate </a:t>
            </a:r>
            <a:r>
              <a:rPr lang="en-CA" dirty="0" smtClean="0"/>
              <a:t>high-level ideas</a:t>
            </a:r>
            <a:r>
              <a:rPr lang="en-CA" dirty="0"/>
              <a:t>, not low-level implementation details. </a:t>
            </a:r>
            <a:endParaRPr lang="en-CA" dirty="0" smtClean="0"/>
          </a:p>
          <a:p>
            <a:r>
              <a:rPr lang="en-CA" dirty="0" smtClean="0"/>
              <a:t>At </a:t>
            </a:r>
            <a:r>
              <a:rPr lang="en-CA" dirty="0"/>
              <a:t>the same time, we should not </a:t>
            </a:r>
            <a:r>
              <a:rPr lang="en-CA" dirty="0" smtClean="0"/>
              <a:t>gloss over </a:t>
            </a:r>
            <a:r>
              <a:rPr lang="en-CA" dirty="0"/>
              <a:t>important steps</a:t>
            </a:r>
            <a:r>
              <a:rPr lang="en-CA" dirty="0" smtClean="0"/>
              <a:t>.</a:t>
            </a:r>
          </a:p>
          <a:p>
            <a:r>
              <a:rPr lang="en-CA" dirty="0" smtClean="0"/>
              <a:t>Let’s try some examples.</a:t>
            </a:r>
          </a:p>
        </p:txBody>
      </p:sp>
    </p:spTree>
    <p:extLst>
      <p:ext uri="{BB962C8B-B14F-4D97-AF65-F5344CB8AC3E}">
        <p14:creationId xmlns:p14="http://schemas.microsoft.com/office/powerpoint/2010/main" val="2796991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9815" y="182245"/>
            <a:ext cx="9710907" cy="830629"/>
          </a:xfrm>
        </p:spPr>
        <p:txBody>
          <a:bodyPr>
            <a:normAutofit/>
          </a:bodyPr>
          <a:lstStyle/>
          <a:p>
            <a:r>
              <a:rPr lang="en-CA" dirty="0" smtClean="0">
                <a:solidFill>
                  <a:schemeClr val="bg1"/>
                </a:solidFill>
              </a:rPr>
              <a:t>Exercise 1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08943"/>
            <a:ext cx="10515600" cy="1217324"/>
          </a:xfrm>
        </p:spPr>
        <p:txBody>
          <a:bodyPr/>
          <a:lstStyle/>
          <a:p>
            <a:r>
              <a:rPr lang="en-CA" dirty="0"/>
              <a:t>Write pseudo code that reads two numbers and multiplies them together and print out their product.</a:t>
            </a:r>
            <a:endParaRPr lang="en-CA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747433" y="2997200"/>
            <a:ext cx="6697133" cy="254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Read num1 , num2</a:t>
            </a:r>
          </a:p>
          <a:p>
            <a:r>
              <a:rPr lang="pt-BR" dirty="0"/>
              <a:t>Set multi to num1*num2</a:t>
            </a:r>
          </a:p>
          <a:p>
            <a:r>
              <a:rPr lang="pt-BR" dirty="0"/>
              <a:t>Write multi</a:t>
            </a:r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2518543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9815" y="182245"/>
            <a:ext cx="9710907" cy="830629"/>
          </a:xfrm>
        </p:spPr>
        <p:txBody>
          <a:bodyPr>
            <a:normAutofit/>
          </a:bodyPr>
          <a:lstStyle/>
          <a:p>
            <a:r>
              <a:rPr lang="en-CA" dirty="0" smtClean="0">
                <a:solidFill>
                  <a:schemeClr val="bg1"/>
                </a:solidFill>
              </a:rPr>
              <a:t>Exercise 2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08943"/>
            <a:ext cx="10515600" cy="1471324"/>
          </a:xfrm>
        </p:spPr>
        <p:txBody>
          <a:bodyPr/>
          <a:lstStyle/>
          <a:p>
            <a:r>
              <a:rPr lang="en-CA" dirty="0"/>
              <a:t>Write pseudo code that tells a user that the number they entered is not a 5 or a 6.</a:t>
            </a:r>
            <a:endParaRPr lang="en-CA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921000" y="2760134"/>
            <a:ext cx="6646333" cy="3251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/>
              <a:t>Read </a:t>
            </a:r>
            <a:r>
              <a:rPr lang="en-CA" dirty="0" err="1"/>
              <a:t>isfive</a:t>
            </a:r>
            <a:endParaRPr lang="en-CA" dirty="0"/>
          </a:p>
          <a:p>
            <a:r>
              <a:rPr lang="en-CA" dirty="0"/>
              <a:t>If(</a:t>
            </a:r>
            <a:r>
              <a:rPr lang="en-CA" dirty="0" err="1"/>
              <a:t>isfive</a:t>
            </a:r>
            <a:r>
              <a:rPr lang="en-CA" dirty="0"/>
              <a:t> = 5)</a:t>
            </a:r>
          </a:p>
          <a:p>
            <a:r>
              <a:rPr lang="en-CA" dirty="0"/>
              <a:t>Write "your number is 5"</a:t>
            </a:r>
          </a:p>
          <a:p>
            <a:r>
              <a:rPr lang="en-CA" dirty="0"/>
              <a:t>Else if (</a:t>
            </a:r>
            <a:r>
              <a:rPr lang="en-CA" dirty="0" err="1"/>
              <a:t>isfive</a:t>
            </a:r>
            <a:r>
              <a:rPr lang="en-CA" dirty="0"/>
              <a:t> = 6)</a:t>
            </a:r>
          </a:p>
          <a:p>
            <a:r>
              <a:rPr lang="en-CA" dirty="0"/>
              <a:t>Write "your number is 6"</a:t>
            </a:r>
          </a:p>
          <a:p>
            <a:r>
              <a:rPr lang="en-CA" dirty="0"/>
              <a:t>Else</a:t>
            </a:r>
          </a:p>
          <a:p>
            <a:r>
              <a:rPr lang="en-CA" dirty="0"/>
              <a:t>Write "your number is not 5 or 6"</a:t>
            </a:r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995191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9815" y="182245"/>
            <a:ext cx="9710907" cy="830629"/>
          </a:xfrm>
        </p:spPr>
        <p:txBody>
          <a:bodyPr>
            <a:normAutofit/>
          </a:bodyPr>
          <a:lstStyle/>
          <a:p>
            <a:r>
              <a:rPr lang="en-CA" dirty="0" smtClean="0">
                <a:solidFill>
                  <a:schemeClr val="bg1"/>
                </a:solidFill>
              </a:rPr>
              <a:t>Exercise 3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334" y="1565708"/>
            <a:ext cx="6189133" cy="4445625"/>
          </a:xfrm>
        </p:spPr>
        <p:txBody>
          <a:bodyPr>
            <a:normAutofit/>
          </a:bodyPr>
          <a:lstStyle/>
          <a:p>
            <a:r>
              <a:rPr lang="en-CA" dirty="0"/>
              <a:t>Write pseudo code that performs the following: </a:t>
            </a:r>
            <a:r>
              <a:rPr lang="en-CA" dirty="0" smtClean="0"/>
              <a:t/>
            </a:r>
            <a:br>
              <a:rPr lang="en-CA" dirty="0" smtClean="0"/>
            </a:br>
            <a:r>
              <a:rPr lang="en-CA" dirty="0" smtClean="0"/>
              <a:t>-Ask </a:t>
            </a:r>
            <a:r>
              <a:rPr lang="en-CA" dirty="0"/>
              <a:t>a user to enter a number. </a:t>
            </a:r>
            <a:r>
              <a:rPr lang="en-CA" dirty="0" smtClean="0"/>
              <a:t/>
            </a:r>
            <a:br>
              <a:rPr lang="en-CA" dirty="0" smtClean="0"/>
            </a:br>
            <a:r>
              <a:rPr lang="en-CA" dirty="0" smtClean="0"/>
              <a:t>-If </a:t>
            </a:r>
            <a:r>
              <a:rPr lang="en-CA" dirty="0"/>
              <a:t>the number is between 0 and 10, write the word blue. </a:t>
            </a:r>
            <a:r>
              <a:rPr lang="en-CA" dirty="0" smtClean="0"/>
              <a:t/>
            </a:r>
            <a:br>
              <a:rPr lang="en-CA" dirty="0" smtClean="0"/>
            </a:br>
            <a:r>
              <a:rPr lang="en-CA" dirty="0" smtClean="0"/>
              <a:t>-If </a:t>
            </a:r>
            <a:r>
              <a:rPr lang="en-CA" dirty="0"/>
              <a:t>the number is between 10 and 20, write the word red. </a:t>
            </a:r>
            <a:r>
              <a:rPr lang="en-CA" dirty="0" smtClean="0"/>
              <a:t/>
            </a:r>
            <a:br>
              <a:rPr lang="en-CA" dirty="0" smtClean="0"/>
            </a:br>
            <a:r>
              <a:rPr lang="en-CA" dirty="0" smtClean="0"/>
              <a:t>-if </a:t>
            </a:r>
            <a:r>
              <a:rPr lang="en-CA" dirty="0"/>
              <a:t>the number is between 20 and 30, write the word green. </a:t>
            </a:r>
            <a:r>
              <a:rPr lang="en-CA" dirty="0" smtClean="0"/>
              <a:t/>
            </a:r>
            <a:br>
              <a:rPr lang="en-CA" dirty="0" smtClean="0"/>
            </a:br>
            <a:r>
              <a:rPr lang="en-CA" dirty="0" smtClean="0"/>
              <a:t>-If </a:t>
            </a:r>
            <a:r>
              <a:rPr lang="en-CA" dirty="0"/>
              <a:t>it is any other number, write that it is not a correct color option.</a:t>
            </a:r>
            <a:endParaRPr lang="en-CA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485467" y="1565709"/>
            <a:ext cx="5706533" cy="456415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/>
              <a:t>Write "Please enter a number"</a:t>
            </a:r>
          </a:p>
          <a:p>
            <a:r>
              <a:rPr lang="en-CA" dirty="0"/>
              <a:t>Read </a:t>
            </a:r>
            <a:r>
              <a:rPr lang="en-CA" dirty="0" err="1"/>
              <a:t>colornum</a:t>
            </a:r>
            <a:endParaRPr lang="en-CA" dirty="0"/>
          </a:p>
          <a:p>
            <a:r>
              <a:rPr lang="en-CA" dirty="0"/>
              <a:t>If (</a:t>
            </a:r>
            <a:r>
              <a:rPr lang="en-CA" dirty="0" err="1"/>
              <a:t>colornum</a:t>
            </a:r>
            <a:r>
              <a:rPr lang="en-CA" dirty="0"/>
              <a:t> &gt;0 and </a:t>
            </a:r>
            <a:r>
              <a:rPr lang="en-CA" dirty="0" err="1"/>
              <a:t>colornum</a:t>
            </a:r>
            <a:r>
              <a:rPr lang="en-CA" dirty="0"/>
              <a:t> &lt;= 10)</a:t>
            </a:r>
          </a:p>
          <a:p>
            <a:r>
              <a:rPr lang="en-CA" dirty="0"/>
              <a:t>Write blue</a:t>
            </a:r>
          </a:p>
          <a:p>
            <a:r>
              <a:rPr lang="en-CA" dirty="0"/>
              <a:t>else If (</a:t>
            </a:r>
            <a:r>
              <a:rPr lang="en-CA" dirty="0" err="1"/>
              <a:t>colornum</a:t>
            </a:r>
            <a:r>
              <a:rPr lang="en-CA" dirty="0"/>
              <a:t> &gt;0 and </a:t>
            </a:r>
            <a:r>
              <a:rPr lang="en-CA" dirty="0" err="1"/>
              <a:t>colornum</a:t>
            </a:r>
            <a:r>
              <a:rPr lang="en-CA" dirty="0"/>
              <a:t> &lt;= 10)</a:t>
            </a:r>
          </a:p>
          <a:p>
            <a:r>
              <a:rPr lang="en-CA" dirty="0"/>
              <a:t>Write blue</a:t>
            </a:r>
          </a:p>
          <a:p>
            <a:r>
              <a:rPr lang="en-CA" dirty="0"/>
              <a:t>else If (</a:t>
            </a:r>
            <a:r>
              <a:rPr lang="en-CA" dirty="0" err="1"/>
              <a:t>colornum</a:t>
            </a:r>
            <a:r>
              <a:rPr lang="en-CA" dirty="0"/>
              <a:t> &gt;0 and </a:t>
            </a:r>
            <a:r>
              <a:rPr lang="en-CA" dirty="0" err="1"/>
              <a:t>colornum</a:t>
            </a:r>
            <a:r>
              <a:rPr lang="en-CA" dirty="0"/>
              <a:t> &lt;= 10)</a:t>
            </a:r>
          </a:p>
          <a:p>
            <a:r>
              <a:rPr lang="en-CA" dirty="0"/>
              <a:t>Write blue</a:t>
            </a:r>
          </a:p>
          <a:p>
            <a:r>
              <a:rPr lang="en-CA" dirty="0"/>
              <a:t>else</a:t>
            </a:r>
          </a:p>
          <a:p>
            <a:r>
              <a:rPr lang="en-CA" dirty="0"/>
              <a:t>Write "not a correct color option"</a:t>
            </a:r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4116026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9815" y="182245"/>
            <a:ext cx="9710907" cy="830629"/>
          </a:xfrm>
        </p:spPr>
        <p:txBody>
          <a:bodyPr>
            <a:normAutofit/>
          </a:bodyPr>
          <a:lstStyle/>
          <a:p>
            <a:r>
              <a:rPr lang="en-CA" dirty="0" smtClean="0">
                <a:solidFill>
                  <a:schemeClr val="bg1"/>
                </a:solidFill>
              </a:rPr>
              <a:t>Exercise 4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08943"/>
            <a:ext cx="10515600" cy="1166524"/>
          </a:xfrm>
        </p:spPr>
        <p:txBody>
          <a:bodyPr/>
          <a:lstStyle/>
          <a:p>
            <a:r>
              <a:rPr lang="en-CA" dirty="0"/>
              <a:t>Write pseudo code that will count all the even numbers up to a user defined stopping point. </a:t>
            </a:r>
            <a:endParaRPr lang="en-CA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682348" y="2658534"/>
            <a:ext cx="4581119" cy="355412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/>
              <a:t>Read count</a:t>
            </a:r>
          </a:p>
          <a:p>
            <a:r>
              <a:rPr lang="en-CA" dirty="0"/>
              <a:t>Set x to 0;</a:t>
            </a:r>
          </a:p>
          <a:p>
            <a:r>
              <a:rPr lang="en-CA" dirty="0"/>
              <a:t>While(x &lt; count)</a:t>
            </a:r>
          </a:p>
          <a:p>
            <a:r>
              <a:rPr lang="en-CA" dirty="0"/>
              <a:t>Set even to even + 2</a:t>
            </a:r>
          </a:p>
          <a:p>
            <a:r>
              <a:rPr lang="en-CA" dirty="0"/>
              <a:t>x = x + 1</a:t>
            </a:r>
          </a:p>
          <a:p>
            <a:r>
              <a:rPr lang="en-CA" dirty="0"/>
              <a:t>write even</a:t>
            </a:r>
          </a:p>
          <a:p>
            <a:r>
              <a:rPr lang="en-CA" dirty="0"/>
              <a:t>CH code:</a:t>
            </a:r>
          </a:p>
          <a:p>
            <a:r>
              <a:rPr lang="en-CA" dirty="0" err="1"/>
              <a:t>int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62463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2867</TotalTime>
  <Words>622</Words>
  <Application>Microsoft Office PowerPoint</Application>
  <PresentationFormat>Widescreen</PresentationFormat>
  <Paragraphs>101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Pseudeo Code</vt:lpstr>
      <vt:lpstr>Pseudo Code</vt:lpstr>
      <vt:lpstr>Pseudo Code</vt:lpstr>
      <vt:lpstr>Pseudo Code</vt:lpstr>
      <vt:lpstr>Writing Pseudo Code</vt:lpstr>
      <vt:lpstr>Exercise 1</vt:lpstr>
      <vt:lpstr>Exercise 2</vt:lpstr>
      <vt:lpstr>Exercise 3</vt:lpstr>
      <vt:lpstr>Exercise 4</vt:lpstr>
      <vt:lpstr>Exercise 5</vt:lpstr>
      <vt:lpstr>Coding Standard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Sharrie Wing</dc:creator>
  <cp:lastModifiedBy>Sharrie Wing</cp:lastModifiedBy>
  <cp:revision>70</cp:revision>
  <dcterms:created xsi:type="dcterms:W3CDTF">2018-09-03T16:13:27Z</dcterms:created>
  <dcterms:modified xsi:type="dcterms:W3CDTF">2019-08-31T22:55:35Z</dcterms:modified>
</cp:coreProperties>
</file>