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4"/>
  </p:sldMasterIdLst>
  <p:sldIdLst>
    <p:sldId id="257" r:id="rId5"/>
    <p:sldId id="269" r:id="rId6"/>
    <p:sldId id="270" r:id="rId7"/>
    <p:sldId id="259" r:id="rId8"/>
    <p:sldId id="260" r:id="rId9"/>
    <p:sldId id="261" r:id="rId10"/>
    <p:sldId id="262" r:id="rId11"/>
    <p:sldId id="263" r:id="rId12"/>
    <p:sldId id="264" r:id="rId13"/>
    <p:sldId id="265" r:id="rId14"/>
    <p:sldId id="266" r:id="rId15"/>
    <p:sldId id="267" r:id="rId16"/>
    <p:sldId id="268"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19" autoAdjust="0"/>
  </p:normalViewPr>
  <p:slideViewPr>
    <p:cSldViewPr snapToGrid="0">
      <p:cViewPr varScale="1">
        <p:scale>
          <a:sx n="71" d="100"/>
          <a:sy n="71" d="100"/>
        </p:scale>
        <p:origin x="61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8F627ED-A304-4697-8C44-18E45D3D2B1A}" type="doc">
      <dgm:prSet loTypeId="urn:microsoft.com/office/officeart/2016/7/layout/HexagonTimeline" loCatId="process" qsTypeId="urn:microsoft.com/office/officeart/2005/8/quickstyle/simple1" qsCatId="simple" csTypeId="urn:microsoft.com/office/officeart/2005/8/colors/accent1_2" csCatId="accent1" phldr="1"/>
      <dgm:spPr/>
      <dgm:t>
        <a:bodyPr/>
        <a:lstStyle/>
        <a:p>
          <a:endParaRPr lang="en-US"/>
        </a:p>
      </dgm:t>
    </dgm:pt>
    <dgm:pt modelId="{D6614DDC-66DE-4E26-A0E6-8B5D4F611437}" type="pres">
      <dgm:prSet presAssocID="{08F627ED-A304-4697-8C44-18E45D3D2B1A}" presName="Name0" presStyleCnt="0">
        <dgm:presLayoutVars>
          <dgm:chMax/>
          <dgm:chPref/>
          <dgm:animLvl val="lvl"/>
        </dgm:presLayoutVars>
      </dgm:prSet>
      <dgm:spPr/>
    </dgm:pt>
  </dgm:ptLst>
  <dgm:cxnLst>
    <dgm:cxn modelId="{DC951A47-D712-4DDF-BC45-034C400F587A}" type="presOf" srcId="{08F627ED-A304-4697-8C44-18E45D3D2B1A}" destId="{D6614DDC-66DE-4E26-A0E6-8B5D4F611437}" srcOrd="0" destOrd="0" presId="urn:microsoft.com/office/officeart/2016/7/layout/Hexagon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8F627ED-A304-4697-8C44-18E45D3D2B1A}" type="doc">
      <dgm:prSet loTypeId="urn:microsoft.com/office/officeart/2016/7/layout/HexagonTimeline" loCatId="process" qsTypeId="urn:microsoft.com/office/officeart/2005/8/quickstyle/simple1" qsCatId="simple" csTypeId="urn:microsoft.com/office/officeart/2005/8/colors/accent1_2" csCatId="accent1" phldr="1"/>
      <dgm:spPr/>
      <dgm:t>
        <a:bodyPr/>
        <a:lstStyle/>
        <a:p>
          <a:endParaRPr lang="en-US"/>
        </a:p>
      </dgm:t>
    </dgm:pt>
    <dgm:pt modelId="{D6614DDC-66DE-4E26-A0E6-8B5D4F611437}" type="pres">
      <dgm:prSet presAssocID="{08F627ED-A304-4697-8C44-18E45D3D2B1A}" presName="Name0" presStyleCnt="0">
        <dgm:presLayoutVars>
          <dgm:chMax/>
          <dgm:chPref/>
          <dgm:animLvl val="lvl"/>
        </dgm:presLayoutVars>
      </dgm:prSet>
      <dgm:spPr/>
    </dgm:pt>
  </dgm:ptLst>
  <dgm:cxnLst>
    <dgm:cxn modelId="{DC951A47-D712-4DDF-BC45-034C400F587A}" type="presOf" srcId="{08F627ED-A304-4697-8C44-18E45D3D2B1A}" destId="{D6614DDC-66DE-4E26-A0E6-8B5D4F611437}" srcOrd="0" destOrd="0" presId="urn:microsoft.com/office/officeart/2016/7/layout/Hexagon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8F627ED-A304-4697-8C44-18E45D3D2B1A}" type="doc">
      <dgm:prSet loTypeId="urn:microsoft.com/office/officeart/2016/7/layout/HexagonTimeline" loCatId="process" qsTypeId="urn:microsoft.com/office/officeart/2005/8/quickstyle/simple1" qsCatId="simple" csTypeId="urn:microsoft.com/office/officeart/2005/8/colors/accent1_2" csCatId="accent1" phldr="1"/>
      <dgm:spPr/>
      <dgm:t>
        <a:bodyPr/>
        <a:lstStyle/>
        <a:p>
          <a:endParaRPr lang="en-US"/>
        </a:p>
      </dgm:t>
    </dgm:pt>
    <dgm:pt modelId="{D6614DDC-66DE-4E26-A0E6-8B5D4F611437}" type="pres">
      <dgm:prSet presAssocID="{08F627ED-A304-4697-8C44-18E45D3D2B1A}" presName="Name0" presStyleCnt="0">
        <dgm:presLayoutVars>
          <dgm:chMax/>
          <dgm:chPref/>
          <dgm:animLvl val="lvl"/>
        </dgm:presLayoutVars>
      </dgm:prSet>
      <dgm:spPr/>
    </dgm:pt>
  </dgm:ptLst>
  <dgm:cxnLst>
    <dgm:cxn modelId="{DC951A47-D712-4DDF-BC45-034C400F587A}" type="presOf" srcId="{08F627ED-A304-4697-8C44-18E45D3D2B1A}" destId="{D6614DDC-66DE-4E26-A0E6-8B5D4F611437}" srcOrd="0" destOrd="0" presId="urn:microsoft.com/office/officeart/2016/7/layout/Hexagon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8F627ED-A304-4697-8C44-18E45D3D2B1A}" type="doc">
      <dgm:prSet loTypeId="urn:microsoft.com/office/officeart/2016/7/layout/HexagonTimeline" loCatId="process" qsTypeId="urn:microsoft.com/office/officeart/2005/8/quickstyle/simple1" qsCatId="simple" csTypeId="urn:microsoft.com/office/officeart/2005/8/colors/accent1_2" csCatId="accent1" phldr="1"/>
      <dgm:spPr/>
      <dgm:t>
        <a:bodyPr/>
        <a:lstStyle/>
        <a:p>
          <a:endParaRPr lang="en-US"/>
        </a:p>
      </dgm:t>
    </dgm:pt>
    <dgm:pt modelId="{D6614DDC-66DE-4E26-A0E6-8B5D4F611437}" type="pres">
      <dgm:prSet presAssocID="{08F627ED-A304-4697-8C44-18E45D3D2B1A}" presName="Name0" presStyleCnt="0">
        <dgm:presLayoutVars>
          <dgm:chMax/>
          <dgm:chPref/>
          <dgm:animLvl val="lvl"/>
        </dgm:presLayoutVars>
      </dgm:prSet>
      <dgm:spPr/>
    </dgm:pt>
  </dgm:ptLst>
  <dgm:cxnLst>
    <dgm:cxn modelId="{DC951A47-D712-4DDF-BC45-034C400F587A}" type="presOf" srcId="{08F627ED-A304-4697-8C44-18E45D3D2B1A}" destId="{D6614DDC-66DE-4E26-A0E6-8B5D4F611437}" srcOrd="0" destOrd="0" presId="urn:microsoft.com/office/officeart/2016/7/layout/Hexagon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8F627ED-A304-4697-8C44-18E45D3D2B1A}" type="doc">
      <dgm:prSet loTypeId="urn:microsoft.com/office/officeart/2016/7/layout/HexagonTimeline" loCatId="process" qsTypeId="urn:microsoft.com/office/officeart/2005/8/quickstyle/simple1" qsCatId="simple" csTypeId="urn:microsoft.com/office/officeart/2005/8/colors/accent1_2" csCatId="accent1" phldr="1"/>
      <dgm:spPr/>
      <dgm:t>
        <a:bodyPr/>
        <a:lstStyle/>
        <a:p>
          <a:endParaRPr lang="en-US"/>
        </a:p>
      </dgm:t>
    </dgm:pt>
    <dgm:pt modelId="{D6614DDC-66DE-4E26-A0E6-8B5D4F611437}" type="pres">
      <dgm:prSet presAssocID="{08F627ED-A304-4697-8C44-18E45D3D2B1A}" presName="Name0" presStyleCnt="0">
        <dgm:presLayoutVars>
          <dgm:chMax/>
          <dgm:chPref/>
          <dgm:animLvl val="lvl"/>
        </dgm:presLayoutVars>
      </dgm:prSet>
      <dgm:spPr/>
    </dgm:pt>
  </dgm:ptLst>
  <dgm:cxnLst>
    <dgm:cxn modelId="{DC951A47-D712-4DDF-BC45-034C400F587A}" type="presOf" srcId="{08F627ED-A304-4697-8C44-18E45D3D2B1A}" destId="{D6614DDC-66DE-4E26-A0E6-8B5D4F611437}" srcOrd="0" destOrd="0" presId="urn:microsoft.com/office/officeart/2016/7/layout/Hexagon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6/7/layout/HexagonTimeline">
  <dgm:title val="Hexagon Timeline"/>
  <dgm:desc val="Use to show a list of events in chronological order. An invisible box contains the description while the date is shown in hexagons, except for the first and last node where the date is shown in a home shape. It can display large amount of text with medium length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1" val="20"/>
      <dgm:constr type="primFontSz" for="des" forName="Childtext1" val="20"/>
      <dgm:constr type="primFontSz" for="des" forName="Childtext1" refType="primFontSz" refFor="des" refForName="Parent1" op="lte"/>
      <dgm:constr type="w" for="ch" forName="composite" refType="w"/>
      <dgm:constr type="h" for="ch" forName="composite" refType="h"/>
      <dgm:constr type="w" for="ch" forName="spaceBetweenRectangles" refType="w" fact="0"/>
      <dgm:constr type="h" for="ch" forName="spaceBetweenRectangles" refType="h" fact="0"/>
      <dgm:constr type="primFontSz" for="des" forName="Parent1" op="equ"/>
      <dgm:constr type="primFontSz" for="des" forName="Childtext1" op="equ"/>
    </dgm:constrLst>
    <dgm:forEach name="nodesForEach" axis="ch" ptType="node">
      <dgm:layoutNode name="composite">
        <dgm:alg type="composite"/>
        <dgm:shape xmlns:r="http://schemas.openxmlformats.org/officeDocument/2006/relationships" r:blip="">
          <dgm:adjLst/>
        </dgm:shape>
        <dgm:choose name="casesForSnakingLogic">
          <dgm:if name="Name7" axis="self" ptType="node" func="posOdd" op="equ" val="1">
            <dgm:constrLst>
              <dgm:constr type="w" for="ch" forName="Parent1" refType="w" fact="0.72"/>
              <dgm:constr type="ctrY" for="ch" forName="Parent1" refType="h" fact="0.5"/>
              <dgm:constr type="h" for="ch" forName="Parent1" refType="h" fact="0.12"/>
              <dgm:constr type="l" for="ch" forName="Parent1" refType="w" fact="0.14"/>
              <dgm:constr type="w" for="ch" forName="Childtext1" refType="w"/>
              <dgm:constr type="h" for="ch" forName="Childtext1" refType="h" fact="0.32"/>
              <dgm:constr type="t" for="ch" forName="Childtext1" refType="h" fact="0"/>
              <dgm:constr type="w" for="ch" forName="ConnectLine"/>
              <dgm:constr type="h" for="ch" forName="ConnectLine" refType="h" fact="0.1"/>
              <dgm:constr type="b" for="ch" forName="ConnectLine" refType="t" refFor="ch" refForName="Parent1"/>
              <dgm:constr type="ctrX" for="ch" forName="ConnectLine" refType="w" fact="0.5"/>
              <dgm:constr type="w" for="ch" forName="ConnectLineEnd" refType="h" fact="0.02"/>
              <dgm:constr type="h" for="ch" forName="ConnectLineEnd" refType="h" fact="0.02"/>
              <dgm:constr type="b" for="ch" forName="ConnectLineEnd" refType="t" refFor="ch" refForName="ConnectLine"/>
              <dgm:constr type="ctrX" for="ch" forName="ConnectLineEnd" refType="ctrX" refFor="ch" refForName="ConnectLine"/>
              <dgm:constr type="w" for="ch" forName="EmptyPane" refType="w"/>
              <dgm:constr type="b" for="ch" forName="EmptyPane" refType="h"/>
              <dgm:constr type="h" for="ch" forName="EmptyPane" refType="h" fact="0.44"/>
            </dgm:constrLst>
          </dgm:if>
          <dgm:else name="Name8">
            <dgm:constrLst>
              <dgm:constr type="w" for="ch" forName="Parent1" refType="w" fact="0.72"/>
              <dgm:constr type="ctrY" for="ch" forName="Parent1" refType="h" fact="0.5"/>
              <dgm:constr type="h" for="ch" forName="Parent1" refType="h" fact="0.12"/>
              <dgm:constr type="l" for="ch" forName="Parent1" refType="w" fact="0.14"/>
              <dgm:constr type="w" for="ch" forName="Childtext1" refType="w"/>
              <dgm:constr type="h" for="ch" forName="Childtext1" refType="h" fact="0.32"/>
              <dgm:constr type="b" for="ch" forName="Childtext1" refType="h"/>
              <dgm:constr type="w" for="ch" forName="ConnectLine"/>
              <dgm:constr type="h" for="ch" forName="ConnectLine" refType="h" fact="0.1"/>
              <dgm:constr type="t" for="ch" forName="ConnectLine" refType="b" refFor="ch" refForName="Parent1"/>
              <dgm:constr type="ctrX" for="ch" forName="ConnectLine" refType="w" fact="0.5"/>
              <dgm:constr type="w" for="ch" forName="ConnectLineEnd" refType="h" fact="0.02"/>
              <dgm:constr type="h" for="ch" forName="ConnectLineEnd" refType="h" fact="0.02"/>
              <dgm:constr type="t" for="ch" forName="ConnectLineEnd" refType="b" refFor="ch" refForName="ConnectLine"/>
              <dgm:constr type="ctrX" for="ch" forName="ConnectLineEnd" refType="ctrX" refFor="ch" refForName="ConnectLine"/>
              <dgm:constr type="w" for="ch" forName="EmptyPane" refType="w"/>
              <dgm:constr type="h" for="ch" forName="EmptyPane" refType="h" fact="0.44"/>
            </dgm:constrLst>
          </dgm:else>
        </dgm:choose>
        <dgm:layoutNode name="Parent1" styleLbl="alignNode1">
          <dgm:varLst>
            <dgm:chMax val="1"/>
            <dgm:chPref val="1"/>
            <dgm:bulletEnabled val="1"/>
          </dgm:varLst>
          <dgm:alg type="tx"/>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ect" r:blip="">
                    <dgm:adjLst/>
                  </dgm:shape>
                </dgm:if>
                <dgm:else name="ifMoreThanOneNode">
                  <dgm:choose name="Name18">
                    <dgm:if name="Name19" func="var" arg="dir" op="equ" val="norm">
                      <dgm:shape xmlns:r="http://schemas.openxmlformats.org/officeDocument/2006/relationships" type="homePlate" r:blip="">
                        <dgm:adjLst>
                          <dgm:adj idx="1" val="0.4"/>
                        </dgm:adjLst>
                      </dgm:shape>
                    </dgm:if>
                    <dgm:else name="Name20">
                      <dgm:shape xmlns:r="http://schemas.openxmlformats.org/officeDocument/2006/relationships" rot="180" type="homePlate" r:blip="">
                        <dgm:adjLst>
                          <dgm:adj idx="1" val="0.4"/>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180" type="homePlate" r:blip="">
                        <dgm:adjLst>
                          <dgm:adj idx="1" val="0.4"/>
                        </dgm:adjLst>
                      </dgm:shape>
                    </dgm:if>
                    <dgm:else name="Name26">
                      <dgm:shape xmlns:r="http://schemas.openxmlformats.org/officeDocument/2006/relationships" type="homePlate" r:blip="">
                        <dgm:adjLst>
                          <dgm:adj idx="1" val="0.4"/>
                        </dgm:adjLst>
                      </dgm:shape>
                    </dgm:else>
                  </dgm:choose>
                </dgm:if>
                <dgm:else name="Name27">
                  <dgm:shape xmlns:r="http://schemas.openxmlformats.org/officeDocument/2006/relationships" type="hexagon" r:blip="">
                    <dgm:adjLst>
                      <dgm:adj idx="1" val="0.4"/>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moveWith="Parent1">
          <dgm:varLst>
            <dgm:chMax val="0"/>
            <dgm:chPref val="0"/>
            <dgm:bulletEnabled/>
          </dgm:varLst>
          <dgm:choose name="casesForTxtDirLogic1">
            <dgm:if name="Name77" axis="self" ptType="node" func="posOdd" op="equ" val="1">
              <dgm:alg type="tx">
                <dgm:param type="txAnchorVert" val="b"/>
                <dgm:param type="txAnchorHorz" val="ctr"/>
                <dgm:param type="parTxRTLAlign" val="ctr"/>
                <dgm:param type="parTxLTRAlign" val="ctr"/>
              </dgm:alg>
            </dgm:if>
            <dgm:else name="Name88">
              <dgm:alg type="tx">
                <dgm:param type="txAnchorVert" val="t"/>
                <dgm:param type="txAnchorHorz" val="ctr"/>
                <dgm:param type="parTxRTLAlign" val="ctr"/>
                <dgm:param type="parTxLTRAlign" val="ctr"/>
              </dgm:alg>
            </dgm:else>
          </dgm:choose>
          <dgm:shape xmlns:r="http://schemas.openxmlformats.org/officeDocument/2006/relationships" type="rect" r:blip="">
            <dgm:adjLst/>
          </dgm:shape>
          <dgm:constrLst>
            <dgm:constr type="lMarg"/>
            <dgm:constr type="rMarg"/>
            <dgm:constr type="tMarg" refType="primFontSz" fact="0.7"/>
            <dgm:constr type="bMarg" refType="primFontSz" fact="0.7"/>
          </dgm:constrLst>
          <dgm:presOf axis="ch" ptType="node"/>
          <dgm:ruleLst>
            <dgm:rule type="primFontSz" val="11" fact="NaN" max="NaN"/>
          </dgm:ruleLst>
        </dgm:layoutNode>
        <dgm:layoutNode name="ConnectLine" styleLbl="sibTrans1D1" moveWith="Parent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ConnectLineEnd" styleLbl="node1" moveWith="Parent1">
          <dgm:alg type="sp"/>
          <dgm:shape xmlns:r="http://schemas.openxmlformats.org/officeDocument/2006/relationships" type="rect" r:blip="">
            <dgm:adjLst/>
          </dgm:shape>
          <dgm:presOf/>
          <dgm:constrLst/>
        </dgm:layoutNode>
        <dgm:layoutNode name="EmptyPane" moveWith="Parent1">
          <dgm:alg type="sp"/>
          <dgm:shape xmlns:r="http://schemas.openxmlformats.org/officeDocument/2006/relationships" r:blip="">
            <dgm:adjLst/>
          </dgm:shape>
          <dgm:presOf/>
          <dgm:constrLst/>
        </dgm:layoutNode>
      </dgm:layoutNode>
      <dgm:forEach name="Name28" axis="followSib" ptType="sibTrans" cnt="1">
        <dgm:layoutNode name="spaceBetweenRectangles" styleLbl="fgAcc1">
          <dgm:alg type="conn">
            <dgm:param type="dim" val="1D"/>
            <dgm:param type="srcNode" val="Parent1"/>
            <dgm:param type="dstNode" val="Parent1"/>
            <dgm:param type="begPts" val="midR"/>
            <dgm:param type="endPts" val="midL"/>
            <dgm:param type="endSty" val="noArr"/>
          </dgm:alg>
          <dgm:shape xmlns:r="http://schemas.openxmlformats.org/officeDocument/2006/relationships" type="conn" r:blip="" zOrderOff="-2">
            <dgm:adjLst/>
          </dgm:shape>
          <dgm:presOf/>
          <dgm:constrLst>
            <dgm:constr type="connDist"/>
            <dgm:constr type="begPad"/>
            <dgm:constr type="endPad"/>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6/7/layout/HexagonTimeline">
  <dgm:title val="Hexagon Timeline"/>
  <dgm:desc val="Use to show a list of events in chronological order. An invisible box contains the description while the date is shown in hexagons, except for the first and last node where the date is shown in a home shape. It can display large amount of text with medium length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1" val="20"/>
      <dgm:constr type="primFontSz" for="des" forName="Childtext1" val="20"/>
      <dgm:constr type="primFontSz" for="des" forName="Childtext1" refType="primFontSz" refFor="des" refForName="Parent1" op="lte"/>
      <dgm:constr type="w" for="ch" forName="composite" refType="w"/>
      <dgm:constr type="h" for="ch" forName="composite" refType="h"/>
      <dgm:constr type="w" for="ch" forName="spaceBetweenRectangles" refType="w" fact="0"/>
      <dgm:constr type="h" for="ch" forName="spaceBetweenRectangles" refType="h" fact="0"/>
      <dgm:constr type="primFontSz" for="des" forName="Parent1" op="equ"/>
      <dgm:constr type="primFontSz" for="des" forName="Childtext1" op="equ"/>
    </dgm:constrLst>
    <dgm:forEach name="nodesForEach" axis="ch" ptType="node">
      <dgm:layoutNode name="composite">
        <dgm:alg type="composite"/>
        <dgm:shape xmlns:r="http://schemas.openxmlformats.org/officeDocument/2006/relationships" r:blip="">
          <dgm:adjLst/>
        </dgm:shape>
        <dgm:choose name="casesForSnakingLogic">
          <dgm:if name="Name7" axis="self" ptType="node" func="posOdd" op="equ" val="1">
            <dgm:constrLst>
              <dgm:constr type="w" for="ch" forName="Parent1" refType="w" fact="0.72"/>
              <dgm:constr type="ctrY" for="ch" forName="Parent1" refType="h" fact="0.5"/>
              <dgm:constr type="h" for="ch" forName="Parent1" refType="h" fact="0.12"/>
              <dgm:constr type="l" for="ch" forName="Parent1" refType="w" fact="0.14"/>
              <dgm:constr type="w" for="ch" forName="Childtext1" refType="w"/>
              <dgm:constr type="h" for="ch" forName="Childtext1" refType="h" fact="0.32"/>
              <dgm:constr type="t" for="ch" forName="Childtext1" refType="h" fact="0"/>
              <dgm:constr type="w" for="ch" forName="ConnectLine"/>
              <dgm:constr type="h" for="ch" forName="ConnectLine" refType="h" fact="0.1"/>
              <dgm:constr type="b" for="ch" forName="ConnectLine" refType="t" refFor="ch" refForName="Parent1"/>
              <dgm:constr type="ctrX" for="ch" forName="ConnectLine" refType="w" fact="0.5"/>
              <dgm:constr type="w" for="ch" forName="ConnectLineEnd" refType="h" fact="0.02"/>
              <dgm:constr type="h" for="ch" forName="ConnectLineEnd" refType="h" fact="0.02"/>
              <dgm:constr type="b" for="ch" forName="ConnectLineEnd" refType="t" refFor="ch" refForName="ConnectLine"/>
              <dgm:constr type="ctrX" for="ch" forName="ConnectLineEnd" refType="ctrX" refFor="ch" refForName="ConnectLine"/>
              <dgm:constr type="w" for="ch" forName="EmptyPane" refType="w"/>
              <dgm:constr type="b" for="ch" forName="EmptyPane" refType="h"/>
              <dgm:constr type="h" for="ch" forName="EmptyPane" refType="h" fact="0.44"/>
            </dgm:constrLst>
          </dgm:if>
          <dgm:else name="Name8">
            <dgm:constrLst>
              <dgm:constr type="w" for="ch" forName="Parent1" refType="w" fact="0.72"/>
              <dgm:constr type="ctrY" for="ch" forName="Parent1" refType="h" fact="0.5"/>
              <dgm:constr type="h" for="ch" forName="Parent1" refType="h" fact="0.12"/>
              <dgm:constr type="l" for="ch" forName="Parent1" refType="w" fact="0.14"/>
              <dgm:constr type="w" for="ch" forName="Childtext1" refType="w"/>
              <dgm:constr type="h" for="ch" forName="Childtext1" refType="h" fact="0.32"/>
              <dgm:constr type="b" for="ch" forName="Childtext1" refType="h"/>
              <dgm:constr type="w" for="ch" forName="ConnectLine"/>
              <dgm:constr type="h" for="ch" forName="ConnectLine" refType="h" fact="0.1"/>
              <dgm:constr type="t" for="ch" forName="ConnectLine" refType="b" refFor="ch" refForName="Parent1"/>
              <dgm:constr type="ctrX" for="ch" forName="ConnectLine" refType="w" fact="0.5"/>
              <dgm:constr type="w" for="ch" forName="ConnectLineEnd" refType="h" fact="0.02"/>
              <dgm:constr type="h" for="ch" forName="ConnectLineEnd" refType="h" fact="0.02"/>
              <dgm:constr type="t" for="ch" forName="ConnectLineEnd" refType="b" refFor="ch" refForName="ConnectLine"/>
              <dgm:constr type="ctrX" for="ch" forName="ConnectLineEnd" refType="ctrX" refFor="ch" refForName="ConnectLine"/>
              <dgm:constr type="w" for="ch" forName="EmptyPane" refType="w"/>
              <dgm:constr type="h" for="ch" forName="EmptyPane" refType="h" fact="0.44"/>
            </dgm:constrLst>
          </dgm:else>
        </dgm:choose>
        <dgm:layoutNode name="Parent1" styleLbl="alignNode1">
          <dgm:varLst>
            <dgm:chMax val="1"/>
            <dgm:chPref val="1"/>
            <dgm:bulletEnabled val="1"/>
          </dgm:varLst>
          <dgm:alg type="tx"/>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ect" r:blip="">
                    <dgm:adjLst/>
                  </dgm:shape>
                </dgm:if>
                <dgm:else name="ifMoreThanOneNode">
                  <dgm:choose name="Name18">
                    <dgm:if name="Name19" func="var" arg="dir" op="equ" val="norm">
                      <dgm:shape xmlns:r="http://schemas.openxmlformats.org/officeDocument/2006/relationships" type="homePlate" r:blip="">
                        <dgm:adjLst>
                          <dgm:adj idx="1" val="0.4"/>
                        </dgm:adjLst>
                      </dgm:shape>
                    </dgm:if>
                    <dgm:else name="Name20">
                      <dgm:shape xmlns:r="http://schemas.openxmlformats.org/officeDocument/2006/relationships" rot="180" type="homePlate" r:blip="">
                        <dgm:adjLst>
                          <dgm:adj idx="1" val="0.4"/>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180" type="homePlate" r:blip="">
                        <dgm:adjLst>
                          <dgm:adj idx="1" val="0.4"/>
                        </dgm:adjLst>
                      </dgm:shape>
                    </dgm:if>
                    <dgm:else name="Name26">
                      <dgm:shape xmlns:r="http://schemas.openxmlformats.org/officeDocument/2006/relationships" type="homePlate" r:blip="">
                        <dgm:adjLst>
                          <dgm:adj idx="1" val="0.4"/>
                        </dgm:adjLst>
                      </dgm:shape>
                    </dgm:else>
                  </dgm:choose>
                </dgm:if>
                <dgm:else name="Name27">
                  <dgm:shape xmlns:r="http://schemas.openxmlformats.org/officeDocument/2006/relationships" type="hexagon" r:blip="">
                    <dgm:adjLst>
                      <dgm:adj idx="1" val="0.4"/>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moveWith="Parent1">
          <dgm:varLst>
            <dgm:chMax val="0"/>
            <dgm:chPref val="0"/>
            <dgm:bulletEnabled/>
          </dgm:varLst>
          <dgm:choose name="casesForTxtDirLogic1">
            <dgm:if name="Name77" axis="self" ptType="node" func="posOdd" op="equ" val="1">
              <dgm:alg type="tx">
                <dgm:param type="txAnchorVert" val="b"/>
                <dgm:param type="txAnchorHorz" val="ctr"/>
                <dgm:param type="parTxRTLAlign" val="ctr"/>
                <dgm:param type="parTxLTRAlign" val="ctr"/>
              </dgm:alg>
            </dgm:if>
            <dgm:else name="Name88">
              <dgm:alg type="tx">
                <dgm:param type="txAnchorVert" val="t"/>
                <dgm:param type="txAnchorHorz" val="ctr"/>
                <dgm:param type="parTxRTLAlign" val="ctr"/>
                <dgm:param type="parTxLTRAlign" val="ctr"/>
              </dgm:alg>
            </dgm:else>
          </dgm:choose>
          <dgm:shape xmlns:r="http://schemas.openxmlformats.org/officeDocument/2006/relationships" type="rect" r:blip="">
            <dgm:adjLst/>
          </dgm:shape>
          <dgm:constrLst>
            <dgm:constr type="lMarg"/>
            <dgm:constr type="rMarg"/>
            <dgm:constr type="tMarg" refType="primFontSz" fact="0.7"/>
            <dgm:constr type="bMarg" refType="primFontSz" fact="0.7"/>
          </dgm:constrLst>
          <dgm:presOf axis="ch" ptType="node"/>
          <dgm:ruleLst>
            <dgm:rule type="primFontSz" val="11" fact="NaN" max="NaN"/>
          </dgm:ruleLst>
        </dgm:layoutNode>
        <dgm:layoutNode name="ConnectLine" styleLbl="sibTrans1D1" moveWith="Parent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ConnectLineEnd" styleLbl="node1" moveWith="Parent1">
          <dgm:alg type="sp"/>
          <dgm:shape xmlns:r="http://schemas.openxmlformats.org/officeDocument/2006/relationships" type="rect" r:blip="">
            <dgm:adjLst/>
          </dgm:shape>
          <dgm:presOf/>
          <dgm:constrLst/>
        </dgm:layoutNode>
        <dgm:layoutNode name="EmptyPane" moveWith="Parent1">
          <dgm:alg type="sp"/>
          <dgm:shape xmlns:r="http://schemas.openxmlformats.org/officeDocument/2006/relationships" r:blip="">
            <dgm:adjLst/>
          </dgm:shape>
          <dgm:presOf/>
          <dgm:constrLst/>
        </dgm:layoutNode>
      </dgm:layoutNode>
      <dgm:forEach name="Name28" axis="followSib" ptType="sibTrans" cnt="1">
        <dgm:layoutNode name="spaceBetweenRectangles" styleLbl="fgAcc1">
          <dgm:alg type="conn">
            <dgm:param type="dim" val="1D"/>
            <dgm:param type="srcNode" val="Parent1"/>
            <dgm:param type="dstNode" val="Parent1"/>
            <dgm:param type="begPts" val="midR"/>
            <dgm:param type="endPts" val="midL"/>
            <dgm:param type="endSty" val="noArr"/>
          </dgm:alg>
          <dgm:shape xmlns:r="http://schemas.openxmlformats.org/officeDocument/2006/relationships" type="conn" r:blip="" zOrderOff="-2">
            <dgm:adjLst/>
          </dgm:shape>
          <dgm:presOf/>
          <dgm:constrLst>
            <dgm:constr type="connDist"/>
            <dgm:constr type="begPad"/>
            <dgm:constr type="endPad"/>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6/7/layout/HexagonTimeline">
  <dgm:title val="Hexagon Timeline"/>
  <dgm:desc val="Use to show a list of events in chronological order. An invisible box contains the description while the date is shown in hexagons, except for the first and last node where the date is shown in a home shape. It can display large amount of text with medium length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1" val="20"/>
      <dgm:constr type="primFontSz" for="des" forName="Childtext1" val="20"/>
      <dgm:constr type="primFontSz" for="des" forName="Childtext1" refType="primFontSz" refFor="des" refForName="Parent1" op="lte"/>
      <dgm:constr type="w" for="ch" forName="composite" refType="w"/>
      <dgm:constr type="h" for="ch" forName="composite" refType="h"/>
      <dgm:constr type="w" for="ch" forName="spaceBetweenRectangles" refType="w" fact="0"/>
      <dgm:constr type="h" for="ch" forName="spaceBetweenRectangles" refType="h" fact="0"/>
      <dgm:constr type="primFontSz" for="des" forName="Parent1" op="equ"/>
      <dgm:constr type="primFontSz" for="des" forName="Childtext1" op="equ"/>
    </dgm:constrLst>
    <dgm:forEach name="nodesForEach" axis="ch" ptType="node">
      <dgm:layoutNode name="composite">
        <dgm:alg type="composite"/>
        <dgm:shape xmlns:r="http://schemas.openxmlformats.org/officeDocument/2006/relationships" r:blip="">
          <dgm:adjLst/>
        </dgm:shape>
        <dgm:choose name="casesForSnakingLogic">
          <dgm:if name="Name7" axis="self" ptType="node" func="posOdd" op="equ" val="1">
            <dgm:constrLst>
              <dgm:constr type="w" for="ch" forName="Parent1" refType="w" fact="0.72"/>
              <dgm:constr type="ctrY" for="ch" forName="Parent1" refType="h" fact="0.5"/>
              <dgm:constr type="h" for="ch" forName="Parent1" refType="h" fact="0.12"/>
              <dgm:constr type="l" for="ch" forName="Parent1" refType="w" fact="0.14"/>
              <dgm:constr type="w" for="ch" forName="Childtext1" refType="w"/>
              <dgm:constr type="h" for="ch" forName="Childtext1" refType="h" fact="0.32"/>
              <dgm:constr type="t" for="ch" forName="Childtext1" refType="h" fact="0"/>
              <dgm:constr type="w" for="ch" forName="ConnectLine"/>
              <dgm:constr type="h" for="ch" forName="ConnectLine" refType="h" fact="0.1"/>
              <dgm:constr type="b" for="ch" forName="ConnectLine" refType="t" refFor="ch" refForName="Parent1"/>
              <dgm:constr type="ctrX" for="ch" forName="ConnectLine" refType="w" fact="0.5"/>
              <dgm:constr type="w" for="ch" forName="ConnectLineEnd" refType="h" fact="0.02"/>
              <dgm:constr type="h" for="ch" forName="ConnectLineEnd" refType="h" fact="0.02"/>
              <dgm:constr type="b" for="ch" forName="ConnectLineEnd" refType="t" refFor="ch" refForName="ConnectLine"/>
              <dgm:constr type="ctrX" for="ch" forName="ConnectLineEnd" refType="ctrX" refFor="ch" refForName="ConnectLine"/>
              <dgm:constr type="w" for="ch" forName="EmptyPane" refType="w"/>
              <dgm:constr type="b" for="ch" forName="EmptyPane" refType="h"/>
              <dgm:constr type="h" for="ch" forName="EmptyPane" refType="h" fact="0.44"/>
            </dgm:constrLst>
          </dgm:if>
          <dgm:else name="Name8">
            <dgm:constrLst>
              <dgm:constr type="w" for="ch" forName="Parent1" refType="w" fact="0.72"/>
              <dgm:constr type="ctrY" for="ch" forName="Parent1" refType="h" fact="0.5"/>
              <dgm:constr type="h" for="ch" forName="Parent1" refType="h" fact="0.12"/>
              <dgm:constr type="l" for="ch" forName="Parent1" refType="w" fact="0.14"/>
              <dgm:constr type="w" for="ch" forName="Childtext1" refType="w"/>
              <dgm:constr type="h" for="ch" forName="Childtext1" refType="h" fact="0.32"/>
              <dgm:constr type="b" for="ch" forName="Childtext1" refType="h"/>
              <dgm:constr type="w" for="ch" forName="ConnectLine"/>
              <dgm:constr type="h" for="ch" forName="ConnectLine" refType="h" fact="0.1"/>
              <dgm:constr type="t" for="ch" forName="ConnectLine" refType="b" refFor="ch" refForName="Parent1"/>
              <dgm:constr type="ctrX" for="ch" forName="ConnectLine" refType="w" fact="0.5"/>
              <dgm:constr type="w" for="ch" forName="ConnectLineEnd" refType="h" fact="0.02"/>
              <dgm:constr type="h" for="ch" forName="ConnectLineEnd" refType="h" fact="0.02"/>
              <dgm:constr type="t" for="ch" forName="ConnectLineEnd" refType="b" refFor="ch" refForName="ConnectLine"/>
              <dgm:constr type="ctrX" for="ch" forName="ConnectLineEnd" refType="ctrX" refFor="ch" refForName="ConnectLine"/>
              <dgm:constr type="w" for="ch" forName="EmptyPane" refType="w"/>
              <dgm:constr type="h" for="ch" forName="EmptyPane" refType="h" fact="0.44"/>
            </dgm:constrLst>
          </dgm:else>
        </dgm:choose>
        <dgm:layoutNode name="Parent1" styleLbl="alignNode1">
          <dgm:varLst>
            <dgm:chMax val="1"/>
            <dgm:chPref val="1"/>
            <dgm:bulletEnabled val="1"/>
          </dgm:varLst>
          <dgm:alg type="tx"/>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ect" r:blip="">
                    <dgm:adjLst/>
                  </dgm:shape>
                </dgm:if>
                <dgm:else name="ifMoreThanOneNode">
                  <dgm:choose name="Name18">
                    <dgm:if name="Name19" func="var" arg="dir" op="equ" val="norm">
                      <dgm:shape xmlns:r="http://schemas.openxmlformats.org/officeDocument/2006/relationships" type="homePlate" r:blip="">
                        <dgm:adjLst>
                          <dgm:adj idx="1" val="0.4"/>
                        </dgm:adjLst>
                      </dgm:shape>
                    </dgm:if>
                    <dgm:else name="Name20">
                      <dgm:shape xmlns:r="http://schemas.openxmlformats.org/officeDocument/2006/relationships" rot="180" type="homePlate" r:blip="">
                        <dgm:adjLst>
                          <dgm:adj idx="1" val="0.4"/>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180" type="homePlate" r:blip="">
                        <dgm:adjLst>
                          <dgm:adj idx="1" val="0.4"/>
                        </dgm:adjLst>
                      </dgm:shape>
                    </dgm:if>
                    <dgm:else name="Name26">
                      <dgm:shape xmlns:r="http://schemas.openxmlformats.org/officeDocument/2006/relationships" type="homePlate" r:blip="">
                        <dgm:adjLst>
                          <dgm:adj idx="1" val="0.4"/>
                        </dgm:adjLst>
                      </dgm:shape>
                    </dgm:else>
                  </dgm:choose>
                </dgm:if>
                <dgm:else name="Name27">
                  <dgm:shape xmlns:r="http://schemas.openxmlformats.org/officeDocument/2006/relationships" type="hexagon" r:blip="">
                    <dgm:adjLst>
                      <dgm:adj idx="1" val="0.4"/>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moveWith="Parent1">
          <dgm:varLst>
            <dgm:chMax val="0"/>
            <dgm:chPref val="0"/>
            <dgm:bulletEnabled/>
          </dgm:varLst>
          <dgm:choose name="casesForTxtDirLogic1">
            <dgm:if name="Name77" axis="self" ptType="node" func="posOdd" op="equ" val="1">
              <dgm:alg type="tx">
                <dgm:param type="txAnchorVert" val="b"/>
                <dgm:param type="txAnchorHorz" val="ctr"/>
                <dgm:param type="parTxRTLAlign" val="ctr"/>
                <dgm:param type="parTxLTRAlign" val="ctr"/>
              </dgm:alg>
            </dgm:if>
            <dgm:else name="Name88">
              <dgm:alg type="tx">
                <dgm:param type="txAnchorVert" val="t"/>
                <dgm:param type="txAnchorHorz" val="ctr"/>
                <dgm:param type="parTxRTLAlign" val="ctr"/>
                <dgm:param type="parTxLTRAlign" val="ctr"/>
              </dgm:alg>
            </dgm:else>
          </dgm:choose>
          <dgm:shape xmlns:r="http://schemas.openxmlformats.org/officeDocument/2006/relationships" type="rect" r:blip="">
            <dgm:adjLst/>
          </dgm:shape>
          <dgm:constrLst>
            <dgm:constr type="lMarg"/>
            <dgm:constr type="rMarg"/>
            <dgm:constr type="tMarg" refType="primFontSz" fact="0.7"/>
            <dgm:constr type="bMarg" refType="primFontSz" fact="0.7"/>
          </dgm:constrLst>
          <dgm:presOf axis="ch" ptType="node"/>
          <dgm:ruleLst>
            <dgm:rule type="primFontSz" val="11" fact="NaN" max="NaN"/>
          </dgm:ruleLst>
        </dgm:layoutNode>
        <dgm:layoutNode name="ConnectLine" styleLbl="sibTrans1D1" moveWith="Parent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ConnectLineEnd" styleLbl="node1" moveWith="Parent1">
          <dgm:alg type="sp"/>
          <dgm:shape xmlns:r="http://schemas.openxmlformats.org/officeDocument/2006/relationships" type="rect" r:blip="">
            <dgm:adjLst/>
          </dgm:shape>
          <dgm:presOf/>
          <dgm:constrLst/>
        </dgm:layoutNode>
        <dgm:layoutNode name="EmptyPane" moveWith="Parent1">
          <dgm:alg type="sp"/>
          <dgm:shape xmlns:r="http://schemas.openxmlformats.org/officeDocument/2006/relationships" r:blip="">
            <dgm:adjLst/>
          </dgm:shape>
          <dgm:presOf/>
          <dgm:constrLst/>
        </dgm:layoutNode>
      </dgm:layoutNode>
      <dgm:forEach name="Name28" axis="followSib" ptType="sibTrans" cnt="1">
        <dgm:layoutNode name="spaceBetweenRectangles" styleLbl="fgAcc1">
          <dgm:alg type="conn">
            <dgm:param type="dim" val="1D"/>
            <dgm:param type="srcNode" val="Parent1"/>
            <dgm:param type="dstNode" val="Parent1"/>
            <dgm:param type="begPts" val="midR"/>
            <dgm:param type="endPts" val="midL"/>
            <dgm:param type="endSty" val="noArr"/>
          </dgm:alg>
          <dgm:shape xmlns:r="http://schemas.openxmlformats.org/officeDocument/2006/relationships" type="conn" r:blip="" zOrderOff="-2">
            <dgm:adjLst/>
          </dgm:shape>
          <dgm:presOf/>
          <dgm:constrLst>
            <dgm:constr type="connDist"/>
            <dgm:constr type="begPad"/>
            <dgm:constr type="endPad"/>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6/7/layout/HexagonTimeline">
  <dgm:title val="Hexagon Timeline"/>
  <dgm:desc val="Use to show a list of events in chronological order. An invisible box contains the description while the date is shown in hexagons, except for the first and last node where the date is shown in a home shape. It can display large amount of text with medium length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1" val="20"/>
      <dgm:constr type="primFontSz" for="des" forName="Childtext1" val="20"/>
      <dgm:constr type="primFontSz" for="des" forName="Childtext1" refType="primFontSz" refFor="des" refForName="Parent1" op="lte"/>
      <dgm:constr type="w" for="ch" forName="composite" refType="w"/>
      <dgm:constr type="h" for="ch" forName="composite" refType="h"/>
      <dgm:constr type="w" for="ch" forName="spaceBetweenRectangles" refType="w" fact="0"/>
      <dgm:constr type="h" for="ch" forName="spaceBetweenRectangles" refType="h" fact="0"/>
      <dgm:constr type="primFontSz" for="des" forName="Parent1" op="equ"/>
      <dgm:constr type="primFontSz" for="des" forName="Childtext1" op="equ"/>
    </dgm:constrLst>
    <dgm:forEach name="nodesForEach" axis="ch" ptType="node">
      <dgm:layoutNode name="composite">
        <dgm:alg type="composite"/>
        <dgm:shape xmlns:r="http://schemas.openxmlformats.org/officeDocument/2006/relationships" r:blip="">
          <dgm:adjLst/>
        </dgm:shape>
        <dgm:choose name="casesForSnakingLogic">
          <dgm:if name="Name7" axis="self" ptType="node" func="posOdd" op="equ" val="1">
            <dgm:constrLst>
              <dgm:constr type="w" for="ch" forName="Parent1" refType="w" fact="0.72"/>
              <dgm:constr type="ctrY" for="ch" forName="Parent1" refType="h" fact="0.5"/>
              <dgm:constr type="h" for="ch" forName="Parent1" refType="h" fact="0.12"/>
              <dgm:constr type="l" for="ch" forName="Parent1" refType="w" fact="0.14"/>
              <dgm:constr type="w" for="ch" forName="Childtext1" refType="w"/>
              <dgm:constr type="h" for="ch" forName="Childtext1" refType="h" fact="0.32"/>
              <dgm:constr type="t" for="ch" forName="Childtext1" refType="h" fact="0"/>
              <dgm:constr type="w" for="ch" forName="ConnectLine"/>
              <dgm:constr type="h" for="ch" forName="ConnectLine" refType="h" fact="0.1"/>
              <dgm:constr type="b" for="ch" forName="ConnectLine" refType="t" refFor="ch" refForName="Parent1"/>
              <dgm:constr type="ctrX" for="ch" forName="ConnectLine" refType="w" fact="0.5"/>
              <dgm:constr type="w" for="ch" forName="ConnectLineEnd" refType="h" fact="0.02"/>
              <dgm:constr type="h" for="ch" forName="ConnectLineEnd" refType="h" fact="0.02"/>
              <dgm:constr type="b" for="ch" forName="ConnectLineEnd" refType="t" refFor="ch" refForName="ConnectLine"/>
              <dgm:constr type="ctrX" for="ch" forName="ConnectLineEnd" refType="ctrX" refFor="ch" refForName="ConnectLine"/>
              <dgm:constr type="w" for="ch" forName="EmptyPane" refType="w"/>
              <dgm:constr type="b" for="ch" forName="EmptyPane" refType="h"/>
              <dgm:constr type="h" for="ch" forName="EmptyPane" refType="h" fact="0.44"/>
            </dgm:constrLst>
          </dgm:if>
          <dgm:else name="Name8">
            <dgm:constrLst>
              <dgm:constr type="w" for="ch" forName="Parent1" refType="w" fact="0.72"/>
              <dgm:constr type="ctrY" for="ch" forName="Parent1" refType="h" fact="0.5"/>
              <dgm:constr type="h" for="ch" forName="Parent1" refType="h" fact="0.12"/>
              <dgm:constr type="l" for="ch" forName="Parent1" refType="w" fact="0.14"/>
              <dgm:constr type="w" for="ch" forName="Childtext1" refType="w"/>
              <dgm:constr type="h" for="ch" forName="Childtext1" refType="h" fact="0.32"/>
              <dgm:constr type="b" for="ch" forName="Childtext1" refType="h"/>
              <dgm:constr type="w" for="ch" forName="ConnectLine"/>
              <dgm:constr type="h" for="ch" forName="ConnectLine" refType="h" fact="0.1"/>
              <dgm:constr type="t" for="ch" forName="ConnectLine" refType="b" refFor="ch" refForName="Parent1"/>
              <dgm:constr type="ctrX" for="ch" forName="ConnectLine" refType="w" fact="0.5"/>
              <dgm:constr type="w" for="ch" forName="ConnectLineEnd" refType="h" fact="0.02"/>
              <dgm:constr type="h" for="ch" forName="ConnectLineEnd" refType="h" fact="0.02"/>
              <dgm:constr type="t" for="ch" forName="ConnectLineEnd" refType="b" refFor="ch" refForName="ConnectLine"/>
              <dgm:constr type="ctrX" for="ch" forName="ConnectLineEnd" refType="ctrX" refFor="ch" refForName="ConnectLine"/>
              <dgm:constr type="w" for="ch" forName="EmptyPane" refType="w"/>
              <dgm:constr type="h" for="ch" forName="EmptyPane" refType="h" fact="0.44"/>
            </dgm:constrLst>
          </dgm:else>
        </dgm:choose>
        <dgm:layoutNode name="Parent1" styleLbl="alignNode1">
          <dgm:varLst>
            <dgm:chMax val="1"/>
            <dgm:chPref val="1"/>
            <dgm:bulletEnabled val="1"/>
          </dgm:varLst>
          <dgm:alg type="tx"/>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ect" r:blip="">
                    <dgm:adjLst/>
                  </dgm:shape>
                </dgm:if>
                <dgm:else name="ifMoreThanOneNode">
                  <dgm:choose name="Name18">
                    <dgm:if name="Name19" func="var" arg="dir" op="equ" val="norm">
                      <dgm:shape xmlns:r="http://schemas.openxmlformats.org/officeDocument/2006/relationships" type="homePlate" r:blip="">
                        <dgm:adjLst>
                          <dgm:adj idx="1" val="0.4"/>
                        </dgm:adjLst>
                      </dgm:shape>
                    </dgm:if>
                    <dgm:else name="Name20">
                      <dgm:shape xmlns:r="http://schemas.openxmlformats.org/officeDocument/2006/relationships" rot="180" type="homePlate" r:blip="">
                        <dgm:adjLst>
                          <dgm:adj idx="1" val="0.4"/>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180" type="homePlate" r:blip="">
                        <dgm:adjLst>
                          <dgm:adj idx="1" val="0.4"/>
                        </dgm:adjLst>
                      </dgm:shape>
                    </dgm:if>
                    <dgm:else name="Name26">
                      <dgm:shape xmlns:r="http://schemas.openxmlformats.org/officeDocument/2006/relationships" type="homePlate" r:blip="">
                        <dgm:adjLst>
                          <dgm:adj idx="1" val="0.4"/>
                        </dgm:adjLst>
                      </dgm:shape>
                    </dgm:else>
                  </dgm:choose>
                </dgm:if>
                <dgm:else name="Name27">
                  <dgm:shape xmlns:r="http://schemas.openxmlformats.org/officeDocument/2006/relationships" type="hexagon" r:blip="">
                    <dgm:adjLst>
                      <dgm:adj idx="1" val="0.4"/>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moveWith="Parent1">
          <dgm:varLst>
            <dgm:chMax val="0"/>
            <dgm:chPref val="0"/>
            <dgm:bulletEnabled/>
          </dgm:varLst>
          <dgm:choose name="casesForTxtDirLogic1">
            <dgm:if name="Name77" axis="self" ptType="node" func="posOdd" op="equ" val="1">
              <dgm:alg type="tx">
                <dgm:param type="txAnchorVert" val="b"/>
                <dgm:param type="txAnchorHorz" val="ctr"/>
                <dgm:param type="parTxRTLAlign" val="ctr"/>
                <dgm:param type="parTxLTRAlign" val="ctr"/>
              </dgm:alg>
            </dgm:if>
            <dgm:else name="Name88">
              <dgm:alg type="tx">
                <dgm:param type="txAnchorVert" val="t"/>
                <dgm:param type="txAnchorHorz" val="ctr"/>
                <dgm:param type="parTxRTLAlign" val="ctr"/>
                <dgm:param type="parTxLTRAlign" val="ctr"/>
              </dgm:alg>
            </dgm:else>
          </dgm:choose>
          <dgm:shape xmlns:r="http://schemas.openxmlformats.org/officeDocument/2006/relationships" type="rect" r:blip="">
            <dgm:adjLst/>
          </dgm:shape>
          <dgm:constrLst>
            <dgm:constr type="lMarg"/>
            <dgm:constr type="rMarg"/>
            <dgm:constr type="tMarg" refType="primFontSz" fact="0.7"/>
            <dgm:constr type="bMarg" refType="primFontSz" fact="0.7"/>
          </dgm:constrLst>
          <dgm:presOf axis="ch" ptType="node"/>
          <dgm:ruleLst>
            <dgm:rule type="primFontSz" val="11" fact="NaN" max="NaN"/>
          </dgm:ruleLst>
        </dgm:layoutNode>
        <dgm:layoutNode name="ConnectLine" styleLbl="sibTrans1D1" moveWith="Parent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ConnectLineEnd" styleLbl="node1" moveWith="Parent1">
          <dgm:alg type="sp"/>
          <dgm:shape xmlns:r="http://schemas.openxmlformats.org/officeDocument/2006/relationships" type="rect" r:blip="">
            <dgm:adjLst/>
          </dgm:shape>
          <dgm:presOf/>
          <dgm:constrLst/>
        </dgm:layoutNode>
        <dgm:layoutNode name="EmptyPane" moveWith="Parent1">
          <dgm:alg type="sp"/>
          <dgm:shape xmlns:r="http://schemas.openxmlformats.org/officeDocument/2006/relationships" r:blip="">
            <dgm:adjLst/>
          </dgm:shape>
          <dgm:presOf/>
          <dgm:constrLst/>
        </dgm:layoutNode>
      </dgm:layoutNode>
      <dgm:forEach name="Name28" axis="followSib" ptType="sibTrans" cnt="1">
        <dgm:layoutNode name="spaceBetweenRectangles" styleLbl="fgAcc1">
          <dgm:alg type="conn">
            <dgm:param type="dim" val="1D"/>
            <dgm:param type="srcNode" val="Parent1"/>
            <dgm:param type="dstNode" val="Parent1"/>
            <dgm:param type="begPts" val="midR"/>
            <dgm:param type="endPts" val="midL"/>
            <dgm:param type="endSty" val="noArr"/>
          </dgm:alg>
          <dgm:shape xmlns:r="http://schemas.openxmlformats.org/officeDocument/2006/relationships" type="conn" r:blip="" zOrderOff="-2">
            <dgm:adjLst/>
          </dgm:shape>
          <dgm:presOf/>
          <dgm:constrLst>
            <dgm:constr type="connDist"/>
            <dgm:constr type="begPad"/>
            <dgm:constr type="endPad"/>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16/7/layout/HexagonTimeline">
  <dgm:title val="Hexagon Timeline"/>
  <dgm:desc val="Use to show a list of events in chronological order. An invisible box contains the description while the date is shown in hexagons, except for the first and last node where the date is shown in a home shape. It can display large amount of text with medium length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1" val="20"/>
      <dgm:constr type="primFontSz" for="des" forName="Childtext1" val="20"/>
      <dgm:constr type="primFontSz" for="des" forName="Childtext1" refType="primFontSz" refFor="des" refForName="Parent1" op="lte"/>
      <dgm:constr type="w" for="ch" forName="composite" refType="w"/>
      <dgm:constr type="h" for="ch" forName="composite" refType="h"/>
      <dgm:constr type="w" for="ch" forName="spaceBetweenRectangles" refType="w" fact="0"/>
      <dgm:constr type="h" for="ch" forName="spaceBetweenRectangles" refType="h" fact="0"/>
      <dgm:constr type="primFontSz" for="des" forName="Parent1" op="equ"/>
      <dgm:constr type="primFontSz" for="des" forName="Childtext1" op="equ"/>
    </dgm:constrLst>
    <dgm:forEach name="nodesForEach" axis="ch" ptType="node">
      <dgm:layoutNode name="composite">
        <dgm:alg type="composite"/>
        <dgm:shape xmlns:r="http://schemas.openxmlformats.org/officeDocument/2006/relationships" r:blip="">
          <dgm:adjLst/>
        </dgm:shape>
        <dgm:choose name="casesForSnakingLogic">
          <dgm:if name="Name7" axis="self" ptType="node" func="posOdd" op="equ" val="1">
            <dgm:constrLst>
              <dgm:constr type="w" for="ch" forName="Parent1" refType="w" fact="0.72"/>
              <dgm:constr type="ctrY" for="ch" forName="Parent1" refType="h" fact="0.5"/>
              <dgm:constr type="h" for="ch" forName="Parent1" refType="h" fact="0.12"/>
              <dgm:constr type="l" for="ch" forName="Parent1" refType="w" fact="0.14"/>
              <dgm:constr type="w" for="ch" forName="Childtext1" refType="w"/>
              <dgm:constr type="h" for="ch" forName="Childtext1" refType="h" fact="0.32"/>
              <dgm:constr type="t" for="ch" forName="Childtext1" refType="h" fact="0"/>
              <dgm:constr type="w" for="ch" forName="ConnectLine"/>
              <dgm:constr type="h" for="ch" forName="ConnectLine" refType="h" fact="0.1"/>
              <dgm:constr type="b" for="ch" forName="ConnectLine" refType="t" refFor="ch" refForName="Parent1"/>
              <dgm:constr type="ctrX" for="ch" forName="ConnectLine" refType="w" fact="0.5"/>
              <dgm:constr type="w" for="ch" forName="ConnectLineEnd" refType="h" fact="0.02"/>
              <dgm:constr type="h" for="ch" forName="ConnectLineEnd" refType="h" fact="0.02"/>
              <dgm:constr type="b" for="ch" forName="ConnectLineEnd" refType="t" refFor="ch" refForName="ConnectLine"/>
              <dgm:constr type="ctrX" for="ch" forName="ConnectLineEnd" refType="ctrX" refFor="ch" refForName="ConnectLine"/>
              <dgm:constr type="w" for="ch" forName="EmptyPane" refType="w"/>
              <dgm:constr type="b" for="ch" forName="EmptyPane" refType="h"/>
              <dgm:constr type="h" for="ch" forName="EmptyPane" refType="h" fact="0.44"/>
            </dgm:constrLst>
          </dgm:if>
          <dgm:else name="Name8">
            <dgm:constrLst>
              <dgm:constr type="w" for="ch" forName="Parent1" refType="w" fact="0.72"/>
              <dgm:constr type="ctrY" for="ch" forName="Parent1" refType="h" fact="0.5"/>
              <dgm:constr type="h" for="ch" forName="Parent1" refType="h" fact="0.12"/>
              <dgm:constr type="l" for="ch" forName="Parent1" refType="w" fact="0.14"/>
              <dgm:constr type="w" for="ch" forName="Childtext1" refType="w"/>
              <dgm:constr type="h" for="ch" forName="Childtext1" refType="h" fact="0.32"/>
              <dgm:constr type="b" for="ch" forName="Childtext1" refType="h"/>
              <dgm:constr type="w" for="ch" forName="ConnectLine"/>
              <dgm:constr type="h" for="ch" forName="ConnectLine" refType="h" fact="0.1"/>
              <dgm:constr type="t" for="ch" forName="ConnectLine" refType="b" refFor="ch" refForName="Parent1"/>
              <dgm:constr type="ctrX" for="ch" forName="ConnectLine" refType="w" fact="0.5"/>
              <dgm:constr type="w" for="ch" forName="ConnectLineEnd" refType="h" fact="0.02"/>
              <dgm:constr type="h" for="ch" forName="ConnectLineEnd" refType="h" fact="0.02"/>
              <dgm:constr type="t" for="ch" forName="ConnectLineEnd" refType="b" refFor="ch" refForName="ConnectLine"/>
              <dgm:constr type="ctrX" for="ch" forName="ConnectLineEnd" refType="ctrX" refFor="ch" refForName="ConnectLine"/>
              <dgm:constr type="w" for="ch" forName="EmptyPane" refType="w"/>
              <dgm:constr type="h" for="ch" forName="EmptyPane" refType="h" fact="0.44"/>
            </dgm:constrLst>
          </dgm:else>
        </dgm:choose>
        <dgm:layoutNode name="Parent1" styleLbl="alignNode1">
          <dgm:varLst>
            <dgm:chMax val="1"/>
            <dgm:chPref val="1"/>
            <dgm:bulletEnabled val="1"/>
          </dgm:varLst>
          <dgm:alg type="tx"/>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ect" r:blip="">
                    <dgm:adjLst/>
                  </dgm:shape>
                </dgm:if>
                <dgm:else name="ifMoreThanOneNode">
                  <dgm:choose name="Name18">
                    <dgm:if name="Name19" func="var" arg="dir" op="equ" val="norm">
                      <dgm:shape xmlns:r="http://schemas.openxmlformats.org/officeDocument/2006/relationships" type="homePlate" r:blip="">
                        <dgm:adjLst>
                          <dgm:adj idx="1" val="0.4"/>
                        </dgm:adjLst>
                      </dgm:shape>
                    </dgm:if>
                    <dgm:else name="Name20">
                      <dgm:shape xmlns:r="http://schemas.openxmlformats.org/officeDocument/2006/relationships" rot="180" type="homePlate" r:blip="">
                        <dgm:adjLst>
                          <dgm:adj idx="1" val="0.4"/>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180" type="homePlate" r:blip="">
                        <dgm:adjLst>
                          <dgm:adj idx="1" val="0.4"/>
                        </dgm:adjLst>
                      </dgm:shape>
                    </dgm:if>
                    <dgm:else name="Name26">
                      <dgm:shape xmlns:r="http://schemas.openxmlformats.org/officeDocument/2006/relationships" type="homePlate" r:blip="">
                        <dgm:adjLst>
                          <dgm:adj idx="1" val="0.4"/>
                        </dgm:adjLst>
                      </dgm:shape>
                    </dgm:else>
                  </dgm:choose>
                </dgm:if>
                <dgm:else name="Name27">
                  <dgm:shape xmlns:r="http://schemas.openxmlformats.org/officeDocument/2006/relationships" type="hexagon" r:blip="">
                    <dgm:adjLst>
                      <dgm:adj idx="1" val="0.4"/>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moveWith="Parent1">
          <dgm:varLst>
            <dgm:chMax val="0"/>
            <dgm:chPref val="0"/>
            <dgm:bulletEnabled/>
          </dgm:varLst>
          <dgm:choose name="casesForTxtDirLogic1">
            <dgm:if name="Name77" axis="self" ptType="node" func="posOdd" op="equ" val="1">
              <dgm:alg type="tx">
                <dgm:param type="txAnchorVert" val="b"/>
                <dgm:param type="txAnchorHorz" val="ctr"/>
                <dgm:param type="parTxRTLAlign" val="ctr"/>
                <dgm:param type="parTxLTRAlign" val="ctr"/>
              </dgm:alg>
            </dgm:if>
            <dgm:else name="Name88">
              <dgm:alg type="tx">
                <dgm:param type="txAnchorVert" val="t"/>
                <dgm:param type="txAnchorHorz" val="ctr"/>
                <dgm:param type="parTxRTLAlign" val="ctr"/>
                <dgm:param type="parTxLTRAlign" val="ctr"/>
              </dgm:alg>
            </dgm:else>
          </dgm:choose>
          <dgm:shape xmlns:r="http://schemas.openxmlformats.org/officeDocument/2006/relationships" type="rect" r:blip="">
            <dgm:adjLst/>
          </dgm:shape>
          <dgm:constrLst>
            <dgm:constr type="lMarg"/>
            <dgm:constr type="rMarg"/>
            <dgm:constr type="tMarg" refType="primFontSz" fact="0.7"/>
            <dgm:constr type="bMarg" refType="primFontSz" fact="0.7"/>
          </dgm:constrLst>
          <dgm:presOf axis="ch" ptType="node"/>
          <dgm:ruleLst>
            <dgm:rule type="primFontSz" val="11" fact="NaN" max="NaN"/>
          </dgm:ruleLst>
        </dgm:layoutNode>
        <dgm:layoutNode name="ConnectLine" styleLbl="sibTrans1D1" moveWith="Parent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ConnectLineEnd" styleLbl="node1" moveWith="Parent1">
          <dgm:alg type="sp"/>
          <dgm:shape xmlns:r="http://schemas.openxmlformats.org/officeDocument/2006/relationships" type="rect" r:blip="">
            <dgm:adjLst/>
          </dgm:shape>
          <dgm:presOf/>
          <dgm:constrLst/>
        </dgm:layoutNode>
        <dgm:layoutNode name="EmptyPane" moveWith="Parent1">
          <dgm:alg type="sp"/>
          <dgm:shape xmlns:r="http://schemas.openxmlformats.org/officeDocument/2006/relationships" r:blip="">
            <dgm:adjLst/>
          </dgm:shape>
          <dgm:presOf/>
          <dgm:constrLst/>
        </dgm:layoutNode>
      </dgm:layoutNode>
      <dgm:forEach name="Name28" axis="followSib" ptType="sibTrans" cnt="1">
        <dgm:layoutNode name="spaceBetweenRectangles" styleLbl="fgAcc1">
          <dgm:alg type="conn">
            <dgm:param type="dim" val="1D"/>
            <dgm:param type="srcNode" val="Parent1"/>
            <dgm:param type="dstNode" val="Parent1"/>
            <dgm:param type="begPts" val="midR"/>
            <dgm:param type="endPts" val="midL"/>
            <dgm:param type="endSty" val="noArr"/>
          </dgm:alg>
          <dgm:shape xmlns:r="http://schemas.openxmlformats.org/officeDocument/2006/relationships" type="conn" r:blip="" zOrderOff="-2">
            <dgm:adjLst/>
          </dgm:shape>
          <dgm:presOf/>
          <dgm:constrLst>
            <dgm:constr type="connDist"/>
            <dgm:constr type="begPad"/>
            <dgm:constr type="endPad"/>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11/18/2021</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11/18/2021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40233299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11/18/2021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5100734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11/18/2021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11/18/2021</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11/18/2021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11/18/2021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11/18/2021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11/18/2021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11/18/2021</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11/18/2021</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11/18/2021</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 id="2147483664" r:id="rId10"/>
    <p:sldLayoutId id="2147483666" r:id="rId11"/>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bstract image">
            <a:extLst>
              <a:ext uri="{FF2B5EF4-FFF2-40B4-BE49-F238E27FC236}">
                <a16:creationId xmlns:a16="http://schemas.microsoft.com/office/drawing/2014/main" id="{6D3BA21E-E6C8-4E14-8E53-C5DF567E9DFF}"/>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79" cy="6857990"/>
          </a:xfrm>
          <a:prstGeom prst="rect">
            <a:avLst/>
          </a:prstGeom>
        </p:spPr>
      </p:pic>
      <p:sp>
        <p:nvSpPr>
          <p:cNvPr id="64" name="Rectangle 59">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7329"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65" name="Rectangle 61">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3272"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1320925" y="2696233"/>
            <a:ext cx="4775075" cy="1630906"/>
          </a:xfrm>
        </p:spPr>
        <p:txBody>
          <a:bodyPr>
            <a:normAutofit fontScale="90000"/>
          </a:bodyPr>
          <a:lstStyle/>
          <a:p>
            <a:r>
              <a:rPr lang="en-US" sz="4400" b="1" dirty="0">
                <a:solidFill>
                  <a:schemeClr val="tx1"/>
                </a:solidFill>
              </a:rPr>
              <a:t>Computer vision</a:t>
            </a:r>
            <a:br>
              <a:rPr lang="en-US" sz="4800" b="1" dirty="0">
                <a:solidFill>
                  <a:schemeClr val="tx1"/>
                </a:solidFill>
              </a:rPr>
            </a:br>
            <a:r>
              <a:rPr lang="en-US" sz="4400" b="1" dirty="0">
                <a:solidFill>
                  <a:schemeClr val="tx1"/>
                </a:solidFill>
              </a:rPr>
              <a:t>Project </a:t>
            </a:r>
            <a:br>
              <a:rPr lang="en-US" sz="4800" b="1" dirty="0">
                <a:solidFill>
                  <a:schemeClr val="tx1"/>
                </a:solidFill>
              </a:rPr>
            </a:br>
            <a:endParaRPr lang="en-US" sz="4800" b="1" dirty="0">
              <a:solidFill>
                <a:schemeClr val="tx1"/>
              </a:solidFill>
            </a:endParaRP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1320925" y="4478284"/>
            <a:ext cx="4775075" cy="559656"/>
          </a:xfrm>
        </p:spPr>
        <p:txBody>
          <a:bodyPr>
            <a:normAutofit/>
          </a:bodyPr>
          <a:lstStyle/>
          <a:p>
            <a:pPr algn="r"/>
            <a:r>
              <a:rPr lang="en-US" sz="1400" dirty="0">
                <a:solidFill>
                  <a:schemeClr val="tx1"/>
                </a:solidFill>
              </a:rPr>
              <a:t>PREPARED BY: MUHAMMAD AFIQ</a:t>
            </a:r>
          </a:p>
        </p:txBody>
      </p:sp>
    </p:spTree>
    <p:extLst>
      <p:ext uri="{BB962C8B-B14F-4D97-AF65-F5344CB8AC3E}">
        <p14:creationId xmlns:p14="http://schemas.microsoft.com/office/powerpoint/2010/main" val="1736693185"/>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904DB13E-F722-4ED6-BB00-556651E95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7" name="Rectangle 36">
            <a:extLst>
              <a:ext uri="{FF2B5EF4-FFF2-40B4-BE49-F238E27FC236}">
                <a16:creationId xmlns:a16="http://schemas.microsoft.com/office/drawing/2014/main" id="{1D91E3E1-5159-4DA9-8C1A-3897E90947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39" name="Rectangle 38">
            <a:extLst>
              <a:ext uri="{FF2B5EF4-FFF2-40B4-BE49-F238E27FC236}">
                <a16:creationId xmlns:a16="http://schemas.microsoft.com/office/drawing/2014/main" id="{A9EF7E53-E975-4A5C-BF5D-D874044856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41" name="Rectangle 40">
            <a:extLst>
              <a:ext uri="{FF2B5EF4-FFF2-40B4-BE49-F238E27FC236}">
                <a16:creationId xmlns:a16="http://schemas.microsoft.com/office/drawing/2014/main" id="{D5C53263-995C-49EE-9CA6-FE769A7688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3" name="Group 42">
            <a:extLst>
              <a:ext uri="{FF2B5EF4-FFF2-40B4-BE49-F238E27FC236}">
                <a16:creationId xmlns:a16="http://schemas.microsoft.com/office/drawing/2014/main" id="{E26428D7-C6F3-473D-A360-A3F5C3E872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0180" y="1267730"/>
            <a:ext cx="1691640" cy="615934"/>
            <a:chOff x="5250180" y="1267730"/>
            <a:chExt cx="1691640" cy="615934"/>
          </a:xfrm>
        </p:grpSpPr>
        <p:cxnSp>
          <p:nvCxnSpPr>
            <p:cNvPr id="44" name="Straight Connector 43">
              <a:extLst>
                <a:ext uri="{FF2B5EF4-FFF2-40B4-BE49-F238E27FC236}">
                  <a16:creationId xmlns:a16="http://schemas.microsoft.com/office/drawing/2014/main" id="{87FFE657-1F53-4BA2-99ED-71027468AEF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3717B2EF-FCC5-4A6E-8AD7-25435095866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E8BEC20-1CFB-4C38-819D-8EA157D70B5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48" name="Rectangle 47">
            <a:extLst>
              <a:ext uri="{FF2B5EF4-FFF2-40B4-BE49-F238E27FC236}">
                <a16:creationId xmlns:a16="http://schemas.microsoft.com/office/drawing/2014/main" id="{B85DE43E-C6E9-4520-88C0-777B152D8F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4" name="Picture 3" descr="abstract image">
            <a:extLst>
              <a:ext uri="{FF2B5EF4-FFF2-40B4-BE49-F238E27FC236}">
                <a16:creationId xmlns:a16="http://schemas.microsoft.com/office/drawing/2014/main" id="{5C002EE5-E4FF-463C-8DAA-9AC0B6D407FF}"/>
              </a:ext>
            </a:extLst>
          </p:cNvPr>
          <p:cNvPicPr>
            <a:picLocks noChangeAspect="1"/>
          </p:cNvPicPr>
          <p:nvPr/>
        </p:nvPicPr>
        <p:blipFill rotWithShape="1">
          <a:blip r:embed="rId2">
            <a:extLst>
              <a:ext uri="{28A0092B-C50C-407E-A947-70E740481C1C}">
                <a14:useLocalDpi xmlns:a14="http://schemas.microsoft.com/office/drawing/2010/main" val="0"/>
              </a:ext>
            </a:extLst>
          </a:blip>
          <a:srcRect r="25"/>
          <a:stretch/>
        </p:blipFill>
        <p:spPr>
          <a:xfrm>
            <a:off x="-4018" y="10"/>
            <a:ext cx="12188952" cy="6857990"/>
          </a:xfrm>
          <a:prstGeom prst="rect">
            <a:avLst/>
          </a:prstGeom>
        </p:spPr>
      </p:pic>
      <p:sp>
        <p:nvSpPr>
          <p:cNvPr id="50" name="Rectangle 49">
            <a:extLst>
              <a:ext uri="{FF2B5EF4-FFF2-40B4-BE49-F238E27FC236}">
                <a16:creationId xmlns:a16="http://schemas.microsoft.com/office/drawing/2014/main" id="{77EA1D51-471C-4DB0-9D8B-1B6F2C2CED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3190" y="457200"/>
            <a:ext cx="11281609" cy="5943603"/>
          </a:xfrm>
          <a:prstGeom prst="rect">
            <a:avLst/>
          </a:prstGeom>
          <a:solidFill>
            <a:schemeClr val="tx1"/>
          </a:solidFill>
          <a:ln w="6350" cap="flat" cmpd="sng" algn="ctr">
            <a:noFill/>
            <a:prstDash val="solid"/>
          </a:ln>
          <a:effectLst>
            <a:outerShdw blurRad="50800" algn="ctr" rotWithShape="0">
              <a:prstClr val="black">
                <a:alpha val="66000"/>
              </a:prstClr>
            </a:outerShdw>
            <a:softEdge rad="0"/>
          </a:effectLst>
        </p:spPr>
      </p:sp>
      <p:sp>
        <p:nvSpPr>
          <p:cNvPr id="52" name="Rectangle 51">
            <a:extLst>
              <a:ext uri="{FF2B5EF4-FFF2-40B4-BE49-F238E27FC236}">
                <a16:creationId xmlns:a16="http://schemas.microsoft.com/office/drawing/2014/main" id="{1E611E8D-9B48-46DA-B29A-7B467759DA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6737" y="621793"/>
            <a:ext cx="6651809" cy="5614416"/>
          </a:xfrm>
          <a:prstGeom prst="rect">
            <a:avLst/>
          </a:prstGeom>
          <a:solidFill>
            <a:srgbClr val="304F3A"/>
          </a:solidFill>
          <a:ln w="6350" cap="sq" cmpd="sng" algn="ctr">
            <a:noFill/>
            <a:prstDash val="solid"/>
            <a:miter lim="800000"/>
          </a:ln>
          <a:effectLst/>
        </p:spPr>
      </p:sp>
      <p:sp>
        <p:nvSpPr>
          <p:cNvPr id="2" name="Title 1">
            <a:extLst>
              <a:ext uri="{FF2B5EF4-FFF2-40B4-BE49-F238E27FC236}">
                <a16:creationId xmlns:a16="http://schemas.microsoft.com/office/drawing/2014/main" id="{92C9295F-E638-4F61-AFE2-CF3E40556031}"/>
              </a:ext>
            </a:extLst>
          </p:cNvPr>
          <p:cNvSpPr>
            <a:spLocks noGrp="1"/>
          </p:cNvSpPr>
          <p:nvPr>
            <p:ph type="title"/>
          </p:nvPr>
        </p:nvSpPr>
        <p:spPr>
          <a:xfrm>
            <a:off x="-244321" y="528132"/>
            <a:ext cx="4566942" cy="3042706"/>
          </a:xfrm>
        </p:spPr>
        <p:txBody>
          <a:bodyPr vert="horz" lIns="91440" tIns="45720" rIns="91440" bIns="45720" rtlCol="0" anchor="ctr">
            <a:normAutofit/>
          </a:bodyPr>
          <a:lstStyle/>
          <a:p>
            <a:pPr algn="ctr">
              <a:lnSpc>
                <a:spcPct val="83000"/>
              </a:lnSpc>
            </a:pPr>
            <a:r>
              <a:rPr lang="en-US" sz="6000" cap="all" spc="-100" dirty="0">
                <a:solidFill>
                  <a:schemeClr val="tx1"/>
                </a:solidFill>
              </a:rPr>
              <a:t>Result</a:t>
            </a:r>
          </a:p>
        </p:txBody>
      </p:sp>
      <p:sp>
        <p:nvSpPr>
          <p:cNvPr id="54" name="Rectangle 53">
            <a:extLst>
              <a:ext uri="{FF2B5EF4-FFF2-40B4-BE49-F238E27FC236}">
                <a16:creationId xmlns:a16="http://schemas.microsoft.com/office/drawing/2014/main" id="{979EC134-3418-43AD-B8F6-462F562385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23061" y="446824"/>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56" name="Straight Connector 55">
            <a:extLst>
              <a:ext uri="{FF2B5EF4-FFF2-40B4-BE49-F238E27FC236}">
                <a16:creationId xmlns:a16="http://schemas.microsoft.com/office/drawing/2014/main" id="{8CE20650-7115-41E4-93C2-67951815F72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137361" y="446823"/>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F735A065-C1BB-4F99-8212-3FF917B7F6A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9001" y="446823"/>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4C82154D-4AEA-48A3-AC96-0B17735805D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137361" y="1092118"/>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CC05FDAD-27F4-46F6-B884-BA156634509E}"/>
              </a:ext>
            </a:extLst>
          </p:cNvPr>
          <p:cNvPicPr>
            <a:picLocks noChangeAspect="1"/>
          </p:cNvPicPr>
          <p:nvPr/>
        </p:nvPicPr>
        <p:blipFill rotWithShape="1">
          <a:blip r:embed="rId3"/>
          <a:srcRect l="13593" t="11698" r="4509" b="4"/>
          <a:stretch/>
        </p:blipFill>
        <p:spPr>
          <a:xfrm>
            <a:off x="6177740" y="607200"/>
            <a:ext cx="5382091" cy="2884570"/>
          </a:xfrm>
          <a:prstGeom prst="rect">
            <a:avLst/>
          </a:prstGeom>
        </p:spPr>
      </p:pic>
      <p:pic>
        <p:nvPicPr>
          <p:cNvPr id="5" name="Picture 4">
            <a:extLst>
              <a:ext uri="{FF2B5EF4-FFF2-40B4-BE49-F238E27FC236}">
                <a16:creationId xmlns:a16="http://schemas.microsoft.com/office/drawing/2014/main" id="{AC05BB7D-7D82-4776-A946-DE9562E49451}"/>
              </a:ext>
            </a:extLst>
          </p:cNvPr>
          <p:cNvPicPr>
            <a:picLocks noChangeAspect="1"/>
          </p:cNvPicPr>
          <p:nvPr/>
        </p:nvPicPr>
        <p:blipFill rotWithShape="1">
          <a:blip r:embed="rId4"/>
          <a:srcRect t="11225" r="20549" b="7802"/>
          <a:stretch/>
        </p:blipFill>
        <p:spPr>
          <a:xfrm>
            <a:off x="6170674" y="3491770"/>
            <a:ext cx="5470581" cy="2729846"/>
          </a:xfrm>
          <a:prstGeom prst="rect">
            <a:avLst/>
          </a:prstGeom>
        </p:spPr>
      </p:pic>
      <p:sp>
        <p:nvSpPr>
          <p:cNvPr id="7" name="TextBox 6">
            <a:extLst>
              <a:ext uri="{FF2B5EF4-FFF2-40B4-BE49-F238E27FC236}">
                <a16:creationId xmlns:a16="http://schemas.microsoft.com/office/drawing/2014/main" id="{F8503A7E-5A2A-4F4F-B4CA-AF6384B2E840}"/>
              </a:ext>
            </a:extLst>
          </p:cNvPr>
          <p:cNvSpPr txBox="1"/>
          <p:nvPr/>
        </p:nvSpPr>
        <p:spPr>
          <a:xfrm>
            <a:off x="843894" y="2645187"/>
            <a:ext cx="4651081" cy="5724644"/>
          </a:xfrm>
          <a:prstGeom prst="rect">
            <a:avLst/>
          </a:prstGeom>
          <a:noFill/>
        </p:spPr>
        <p:txBody>
          <a:bodyPr wrap="square" rtlCol="0">
            <a:spAutoFit/>
          </a:bodyPr>
          <a:lstStyle/>
          <a:p>
            <a:pPr marR="0" lvl="0" algn="l" defTabSz="914400" rtl="0" eaLnBrk="0" fontAlgn="base" latinLnBrk="0" hangingPunct="0">
              <a:lnSpc>
                <a:spcPct val="100000"/>
              </a:lnSpc>
              <a:spcBef>
                <a:spcPct val="0"/>
              </a:spcBef>
              <a:spcAft>
                <a:spcPct val="0"/>
              </a:spcAft>
              <a:buClrTx/>
              <a:buSzTx/>
              <a:tabLst/>
            </a:pPr>
            <a:r>
              <a:rPr lang="en-MY" dirty="0"/>
              <a:t>Load model</a:t>
            </a:r>
          </a:p>
          <a:p>
            <a:pPr marL="285750" indent="-285750" eaLnBrk="0" fontAlgn="base" hangingPunct="0">
              <a:spcBef>
                <a:spcPct val="0"/>
              </a:spcBef>
              <a:spcAft>
                <a:spcPct val="0"/>
              </a:spcAft>
              <a:buFont typeface="Arial" panose="020B0604020202020204" pitchFamily="34" charset="0"/>
              <a:buChar char="•"/>
            </a:pPr>
            <a:r>
              <a:rPr kumimoji="0" lang="en-US" altLang="en-US" sz="1800" b="0" i="0" u="none" strike="noStrike" cap="none" normalizeH="0" baseline="0" dirty="0">
                <a:ln>
                  <a:noFill/>
                </a:ln>
                <a:effectLst/>
                <a:latin typeface="JetBrains Mono"/>
              </a:rPr>
              <a:t>opencv_face_detector_uint8.pb</a:t>
            </a:r>
          </a:p>
          <a:p>
            <a:pPr marL="285750" indent="-285750" eaLnBrk="0" fontAlgn="base" hangingPunct="0">
              <a:spcBef>
                <a:spcPct val="0"/>
              </a:spcBef>
              <a:spcAft>
                <a:spcPct val="0"/>
              </a:spcAft>
              <a:buFont typeface="Arial" panose="020B0604020202020204" pitchFamily="34" charset="0"/>
              <a:buChar char="•"/>
            </a:pPr>
            <a:r>
              <a:rPr kumimoji="0" lang="en-US" altLang="en-US" sz="1800" b="0" i="0" u="none" strike="noStrike" cap="none" normalizeH="0" baseline="0" dirty="0" err="1">
                <a:ln>
                  <a:noFill/>
                </a:ln>
                <a:effectLst/>
                <a:latin typeface="JetBrains Mono"/>
              </a:rPr>
              <a:t>opencv_face_detector.pbtxt</a:t>
            </a:r>
            <a:endParaRPr kumimoji="0" lang="en-US" altLang="en-US" sz="1800" b="0" i="0" u="none" strike="noStrike" cap="none" normalizeH="0" baseline="0" dirty="0">
              <a:ln>
                <a:noFill/>
              </a:ln>
              <a:effectLst/>
              <a:latin typeface="JetBrains Mono"/>
            </a:endParaRPr>
          </a:p>
          <a:p>
            <a:endParaRPr lang="en-MY" dirty="0"/>
          </a:p>
          <a:p>
            <a:r>
              <a:rPr lang="en-MY" dirty="0"/>
              <a:t>Output</a:t>
            </a:r>
          </a:p>
          <a:p>
            <a:pPr marL="285750" indent="-285750">
              <a:buFont typeface="Arial" panose="020B0604020202020204" pitchFamily="34" charset="0"/>
              <a:buChar char="•"/>
            </a:pPr>
            <a:r>
              <a:rPr lang="en-MY" dirty="0"/>
              <a:t>Face detection in an image by 90% accuracy</a:t>
            </a:r>
          </a:p>
          <a:p>
            <a:pPr marL="285750" indent="-285750" eaLnBrk="0" fontAlgn="base" hangingPunct="0">
              <a:spcBef>
                <a:spcPct val="0"/>
              </a:spcBef>
              <a:spcAft>
                <a:spcPct val="0"/>
              </a:spcAft>
              <a:buFont typeface="Arial" panose="020B0604020202020204" pitchFamily="34" charset="0"/>
              <a:buChar char="•"/>
            </a:pPr>
            <a:endParaRPr kumimoji="0" lang="en-US" altLang="en-US" sz="4400" b="0" i="0" u="none" strike="noStrike" cap="none" normalizeH="0" baseline="0" dirty="0">
              <a:ln>
                <a:noFill/>
              </a:ln>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rgbClr val="6A8759"/>
              </a:solidFill>
              <a:effectLst/>
              <a:latin typeface="JetBrains Mono"/>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4400" b="0" i="0" u="none" strike="noStrike" cap="none" normalizeH="0" baseline="0" dirty="0">
              <a:ln>
                <a:noFill/>
              </a:ln>
              <a:solidFill>
                <a:schemeClr val="tx1"/>
              </a:solidFill>
              <a:effectLst/>
              <a:latin typeface="Arial" panose="020B0604020202020204" pitchFamily="34" charset="0"/>
            </a:endParaRPr>
          </a:p>
          <a:p>
            <a:pPr marL="285750" indent="-285750">
              <a:buFont typeface="Arial" panose="020B0604020202020204" pitchFamily="34" charset="0"/>
              <a:buChar char="•"/>
            </a:pPr>
            <a:endParaRPr kumimoji="0" lang="en-US" altLang="en-US" sz="4400" b="0" i="0" u="none" strike="noStrike" cap="none" normalizeH="0" baseline="0" dirty="0">
              <a:ln>
                <a:noFill/>
              </a:ln>
              <a:solidFill>
                <a:schemeClr val="tx1"/>
              </a:solidFill>
              <a:effectLst/>
              <a:latin typeface="Arial" panose="020B0604020202020204" pitchFamily="34" charset="0"/>
            </a:endParaRPr>
          </a:p>
          <a:p>
            <a:pPr marL="285750" indent="-285750">
              <a:buFont typeface="Arial" panose="020B0604020202020204" pitchFamily="34" charset="0"/>
              <a:buChar char="•"/>
            </a:pPr>
            <a:endParaRPr lang="en-MY" dirty="0"/>
          </a:p>
          <a:p>
            <a:pPr marL="285750" indent="-285750">
              <a:buFont typeface="Arial" panose="020B0604020202020204" pitchFamily="34" charset="0"/>
              <a:buChar char="•"/>
            </a:pPr>
            <a:endParaRPr lang="en-MY" dirty="0"/>
          </a:p>
          <a:p>
            <a:endParaRPr lang="en-MY" dirty="0"/>
          </a:p>
          <a:p>
            <a:r>
              <a:rPr lang="en-MY" dirty="0"/>
              <a:t>l</a:t>
            </a:r>
          </a:p>
          <a:p>
            <a:endParaRPr lang="en-MY" dirty="0"/>
          </a:p>
        </p:txBody>
      </p:sp>
    </p:spTree>
    <p:extLst>
      <p:ext uri="{BB962C8B-B14F-4D97-AF65-F5344CB8AC3E}">
        <p14:creationId xmlns:p14="http://schemas.microsoft.com/office/powerpoint/2010/main" val="1043852080"/>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bstract image">
            <a:extLst>
              <a:ext uri="{FF2B5EF4-FFF2-40B4-BE49-F238E27FC236}">
                <a16:creationId xmlns:a16="http://schemas.microsoft.com/office/drawing/2014/main" id="{5C002EE5-E4FF-463C-8DAA-9AC0B6D407FF}"/>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79" cy="6857990"/>
          </a:xfrm>
          <a:prstGeom prst="rect">
            <a:avLst/>
          </a:prstGeom>
        </p:spPr>
      </p:pic>
      <p:sp>
        <p:nvSpPr>
          <p:cNvPr id="29" name="Rectangle 22">
            <a:extLst>
              <a:ext uri="{FF2B5EF4-FFF2-40B4-BE49-F238E27FC236}">
                <a16:creationId xmlns:a16="http://schemas.microsoft.com/office/drawing/2014/main" id="{F5380E9A-163E-4576-BCDD-0A450B7E90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79943" y="237744"/>
            <a:ext cx="7652977" cy="6382512"/>
          </a:xfrm>
          <a:prstGeom prst="rect">
            <a:avLst/>
          </a:prstGeom>
          <a:solidFill>
            <a:schemeClr val="bg1">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4">
            <a:extLst>
              <a:ext uri="{FF2B5EF4-FFF2-40B4-BE49-F238E27FC236}">
                <a16:creationId xmlns:a16="http://schemas.microsoft.com/office/drawing/2014/main" id="{88DDEF77-9746-4D83-91F9-442A2487E6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17103" y="374904"/>
            <a:ext cx="7340156" cy="6108192"/>
          </a:xfrm>
          <a:prstGeom prst="rect">
            <a:avLst/>
          </a:prstGeom>
          <a:noFill/>
          <a:ln w="6350" cap="sq">
            <a:solidFill>
              <a:schemeClr val="tx1">
                <a:lumMod val="65000"/>
                <a:lumOff val="3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92C9295F-E638-4F61-AFE2-CF3E40556031}"/>
              </a:ext>
            </a:extLst>
          </p:cNvPr>
          <p:cNvSpPr>
            <a:spLocks noGrp="1"/>
          </p:cNvSpPr>
          <p:nvPr>
            <p:ph type="title"/>
          </p:nvPr>
        </p:nvSpPr>
        <p:spPr>
          <a:xfrm>
            <a:off x="4740751" y="642594"/>
            <a:ext cx="6718433" cy="1746504"/>
          </a:xfrm>
        </p:spPr>
        <p:txBody>
          <a:bodyPr>
            <a:normAutofit/>
          </a:bodyPr>
          <a:lstStyle/>
          <a:p>
            <a:r>
              <a:rPr lang="en-US" dirty="0">
                <a:solidFill>
                  <a:schemeClr val="tx1">
                    <a:lumMod val="75000"/>
                    <a:lumOff val="25000"/>
                  </a:schemeClr>
                </a:solidFill>
              </a:rPr>
              <a:t>App2 : Image and Video face recognition</a:t>
            </a:r>
          </a:p>
        </p:txBody>
      </p:sp>
      <p:graphicFrame>
        <p:nvGraphicFramePr>
          <p:cNvPr id="31" name="Content Placeholder 2" descr="timeline">
            <a:extLst>
              <a:ext uri="{FF2B5EF4-FFF2-40B4-BE49-F238E27FC236}">
                <a16:creationId xmlns:a16="http://schemas.microsoft.com/office/drawing/2014/main" id="{613FC9B6-ED9E-4F51-A217-156DA01928CD}"/>
              </a:ext>
            </a:extLst>
          </p:cNvPr>
          <p:cNvGraphicFramePr/>
          <p:nvPr/>
        </p:nvGraphicFramePr>
        <p:xfrm>
          <a:off x="4740752" y="2389098"/>
          <a:ext cx="6718434" cy="382630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Rectangle: Rounded Corners 2">
            <a:extLst>
              <a:ext uri="{FF2B5EF4-FFF2-40B4-BE49-F238E27FC236}">
                <a16:creationId xmlns:a16="http://schemas.microsoft.com/office/drawing/2014/main" id="{E5D6A2D2-286A-4D31-804E-E5BBA3533A4D}"/>
              </a:ext>
            </a:extLst>
          </p:cNvPr>
          <p:cNvSpPr/>
          <p:nvPr/>
        </p:nvSpPr>
        <p:spPr>
          <a:xfrm>
            <a:off x="4958276" y="2121408"/>
            <a:ext cx="6257809" cy="336086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5" name="TextBox 4">
            <a:extLst>
              <a:ext uri="{FF2B5EF4-FFF2-40B4-BE49-F238E27FC236}">
                <a16:creationId xmlns:a16="http://schemas.microsoft.com/office/drawing/2014/main" id="{EF2DFDFD-D1D9-4615-B048-F423D055F1CA}"/>
              </a:ext>
            </a:extLst>
          </p:cNvPr>
          <p:cNvSpPr txBox="1"/>
          <p:nvPr/>
        </p:nvSpPr>
        <p:spPr>
          <a:xfrm>
            <a:off x="5399487" y="2526258"/>
            <a:ext cx="5938148" cy="1292662"/>
          </a:xfrm>
          <a:prstGeom prst="rect">
            <a:avLst/>
          </a:prstGeom>
          <a:noFill/>
        </p:spPr>
        <p:txBody>
          <a:bodyPr wrap="square" rtlCol="0">
            <a:spAutoFit/>
          </a:bodyPr>
          <a:lstStyle/>
          <a:p>
            <a:r>
              <a:rPr lang="en-MY" sz="2000" dirty="0">
                <a:effectLst/>
                <a:latin typeface="Consolas" panose="020B0609020204030204" pitchFamily="49" charset="0"/>
              </a:rPr>
              <a:t>Develop an app for :</a:t>
            </a:r>
          </a:p>
          <a:p>
            <a:endParaRPr lang="en-MY" sz="2000" dirty="0">
              <a:effectLst/>
              <a:latin typeface="Consolas" panose="020B0609020204030204" pitchFamily="49" charset="0"/>
            </a:endParaRPr>
          </a:p>
          <a:p>
            <a:r>
              <a:rPr lang="en-US" sz="2000" b="0" dirty="0">
                <a:solidFill>
                  <a:schemeClr val="bg1"/>
                </a:solidFill>
                <a:effectLst/>
                <a:latin typeface="Consolas" panose="020B0609020204030204" pitchFamily="49" charset="0"/>
              </a:rPr>
              <a:t>-Can recognize faces in </a:t>
            </a:r>
            <a:r>
              <a:rPr lang="en-US" sz="2000" dirty="0">
                <a:solidFill>
                  <a:schemeClr val="bg1"/>
                </a:solidFill>
                <a:latin typeface="Consolas" panose="020B0609020204030204" pitchFamily="49" charset="0"/>
              </a:rPr>
              <a:t>video capture</a:t>
            </a:r>
            <a:endParaRPr lang="en-US" sz="2000" b="0" dirty="0">
              <a:solidFill>
                <a:schemeClr val="bg1"/>
              </a:solidFill>
              <a:effectLst/>
              <a:latin typeface="Consolas" panose="020B0609020204030204" pitchFamily="49" charset="0"/>
            </a:endParaRPr>
          </a:p>
          <a:p>
            <a:endParaRPr lang="en-MY" dirty="0"/>
          </a:p>
        </p:txBody>
      </p:sp>
    </p:spTree>
    <p:extLst>
      <p:ext uri="{BB962C8B-B14F-4D97-AF65-F5344CB8AC3E}">
        <p14:creationId xmlns:p14="http://schemas.microsoft.com/office/powerpoint/2010/main" val="2443247598"/>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904DB13E-F722-4ED6-BB00-556651E95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7" name="Rectangle 36">
            <a:extLst>
              <a:ext uri="{FF2B5EF4-FFF2-40B4-BE49-F238E27FC236}">
                <a16:creationId xmlns:a16="http://schemas.microsoft.com/office/drawing/2014/main" id="{1CFC67D0-131C-4064-873F-59771B446F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39" name="Rectangle 38">
            <a:extLst>
              <a:ext uri="{FF2B5EF4-FFF2-40B4-BE49-F238E27FC236}">
                <a16:creationId xmlns:a16="http://schemas.microsoft.com/office/drawing/2014/main" id="{8CCB1314-41E8-414B-9954-6D611623DA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41" name="Rectangle 40">
            <a:extLst>
              <a:ext uri="{FF2B5EF4-FFF2-40B4-BE49-F238E27FC236}">
                <a16:creationId xmlns:a16="http://schemas.microsoft.com/office/drawing/2014/main" id="{9C53941D-7A4E-4CA7-840E-D52BA6D74C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3" name="Group 42">
            <a:extLst>
              <a:ext uri="{FF2B5EF4-FFF2-40B4-BE49-F238E27FC236}">
                <a16:creationId xmlns:a16="http://schemas.microsoft.com/office/drawing/2014/main" id="{E26428D7-C6F3-473D-A360-A3F5C3E872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0180" y="1267730"/>
            <a:ext cx="1691640" cy="615934"/>
            <a:chOff x="5250180" y="1267730"/>
            <a:chExt cx="1691640" cy="615934"/>
          </a:xfrm>
        </p:grpSpPr>
        <p:cxnSp>
          <p:nvCxnSpPr>
            <p:cNvPr id="44" name="Straight Connector 43">
              <a:extLst>
                <a:ext uri="{FF2B5EF4-FFF2-40B4-BE49-F238E27FC236}">
                  <a16:creationId xmlns:a16="http://schemas.microsoft.com/office/drawing/2014/main" id="{62A952ED-3677-40E9-BC2B-C6900A2DC85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AE9658C0-3DAF-459A-AABB-BFBE8DAD540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3C654A35-C1F2-4731-A8E1-85529EC1931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48" name="Rectangle 47">
            <a:extLst>
              <a:ext uri="{FF2B5EF4-FFF2-40B4-BE49-F238E27FC236}">
                <a16:creationId xmlns:a16="http://schemas.microsoft.com/office/drawing/2014/main" id="{AB2868F7-FE10-4289-A5BD-90763C7A2F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 y="0"/>
            <a:ext cx="12193866"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BD94142C-10EE-487C-A327-404FDF358F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349" y="648230"/>
            <a:ext cx="10905302" cy="1997060"/>
          </a:xfrm>
          <a:prstGeom prst="rect">
            <a:avLst/>
          </a:prstGeom>
          <a:solidFill>
            <a:schemeClr val="tx1">
              <a:lumMod val="75000"/>
              <a:lumOff val="25000"/>
            </a:schemeClr>
          </a:solidFill>
          <a:ln w="6350" cap="flat" cmpd="sng" algn="ctr">
            <a:noFill/>
            <a:prstDash val="solid"/>
          </a:ln>
          <a:effectLst>
            <a:outerShdw blurRad="50800" algn="ctr" rotWithShape="0">
              <a:prstClr val="black">
                <a:alpha val="66000"/>
              </a:prstClr>
            </a:outerShdw>
            <a:softEdge rad="0"/>
          </a:effectLst>
        </p:spPr>
      </p:sp>
      <p:sp>
        <p:nvSpPr>
          <p:cNvPr id="52" name="Rectangle 51">
            <a:extLst>
              <a:ext uri="{FF2B5EF4-FFF2-40B4-BE49-F238E27FC236}">
                <a16:creationId xmlns:a16="http://schemas.microsoft.com/office/drawing/2014/main" id="{5F7FAC2D-7A74-4939-A917-A1A5AF935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6196" y="814657"/>
            <a:ext cx="10579608" cy="1664208"/>
          </a:xfrm>
          <a:prstGeom prst="rect">
            <a:avLst/>
          </a:prstGeom>
          <a:noFill/>
          <a:ln w="6350" cap="sq" cmpd="sng" algn="ctr">
            <a:solidFill>
              <a:schemeClr val="bg1"/>
            </a:solidFill>
            <a:prstDash val="solid"/>
            <a:miter lim="800000"/>
          </a:ln>
          <a:effectLst/>
        </p:spPr>
      </p:sp>
      <p:sp>
        <p:nvSpPr>
          <p:cNvPr id="2" name="Title 1">
            <a:extLst>
              <a:ext uri="{FF2B5EF4-FFF2-40B4-BE49-F238E27FC236}">
                <a16:creationId xmlns:a16="http://schemas.microsoft.com/office/drawing/2014/main" id="{92C9295F-E638-4F61-AFE2-CF3E40556031}"/>
              </a:ext>
            </a:extLst>
          </p:cNvPr>
          <p:cNvSpPr>
            <a:spLocks noGrp="1"/>
          </p:cNvSpPr>
          <p:nvPr>
            <p:ph type="title"/>
          </p:nvPr>
        </p:nvSpPr>
        <p:spPr>
          <a:xfrm>
            <a:off x="912629" y="1283607"/>
            <a:ext cx="10366743" cy="1054907"/>
          </a:xfrm>
        </p:spPr>
        <p:txBody>
          <a:bodyPr vert="horz" lIns="91440" tIns="45720" rIns="91440" bIns="45720" rtlCol="0" anchor="ctr">
            <a:normAutofit/>
          </a:bodyPr>
          <a:lstStyle/>
          <a:p>
            <a:pPr algn="ctr">
              <a:lnSpc>
                <a:spcPct val="83000"/>
              </a:lnSpc>
            </a:pPr>
            <a:r>
              <a:rPr lang="en-US" sz="4800" cap="all" spc="-100">
                <a:solidFill>
                  <a:schemeClr val="bg1"/>
                </a:solidFill>
              </a:rPr>
              <a:t>Result</a:t>
            </a:r>
          </a:p>
        </p:txBody>
      </p:sp>
      <p:pic>
        <p:nvPicPr>
          <p:cNvPr id="5" name="Picture 4" descr="A screenshot of a computer screen&#10;&#10;Description automatically generated with medium confidence">
            <a:extLst>
              <a:ext uri="{FF2B5EF4-FFF2-40B4-BE49-F238E27FC236}">
                <a16:creationId xmlns:a16="http://schemas.microsoft.com/office/drawing/2014/main" id="{A4FB0537-F0A5-4F70-95B6-81050F78F08A}"/>
              </a:ext>
            </a:extLst>
          </p:cNvPr>
          <p:cNvPicPr>
            <a:picLocks noChangeAspect="1"/>
          </p:cNvPicPr>
          <p:nvPr/>
        </p:nvPicPr>
        <p:blipFill rotWithShape="1">
          <a:blip r:embed="rId2"/>
          <a:srcRect l="28809" t="18397" r="24881" b="15539"/>
          <a:stretch/>
        </p:blipFill>
        <p:spPr>
          <a:xfrm>
            <a:off x="627935" y="2931938"/>
            <a:ext cx="3202076" cy="2931057"/>
          </a:xfrm>
          <a:prstGeom prst="rect">
            <a:avLst/>
          </a:prstGeom>
        </p:spPr>
      </p:pic>
      <p:cxnSp>
        <p:nvCxnSpPr>
          <p:cNvPr id="54" name="Straight Connector 53">
            <a:extLst>
              <a:ext uri="{FF2B5EF4-FFF2-40B4-BE49-F238E27FC236}">
                <a16:creationId xmlns:a16="http://schemas.microsoft.com/office/drawing/2014/main" id="{FEF09B21-45A0-42EE-9BDC-C4E0932EA6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163118" y="3724678"/>
            <a:ext cx="0" cy="1747157"/>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pic>
        <p:nvPicPr>
          <p:cNvPr id="4" name="Picture 3" descr="abstract image">
            <a:extLst>
              <a:ext uri="{FF2B5EF4-FFF2-40B4-BE49-F238E27FC236}">
                <a16:creationId xmlns:a16="http://schemas.microsoft.com/office/drawing/2014/main" id="{5C002EE5-E4FF-463C-8DAA-9AC0B6D407FF}"/>
              </a:ext>
            </a:extLst>
          </p:cNvPr>
          <p:cNvPicPr>
            <a:picLocks noChangeAspect="1"/>
          </p:cNvPicPr>
          <p:nvPr/>
        </p:nvPicPr>
        <p:blipFill rotWithShape="1">
          <a:blip r:embed="rId3">
            <a:extLst>
              <a:ext uri="{28A0092B-C50C-407E-A947-70E740481C1C}">
                <a14:useLocalDpi xmlns:a14="http://schemas.microsoft.com/office/drawing/2010/main" val="0"/>
              </a:ext>
            </a:extLst>
          </a:blip>
          <a:stretch/>
        </p:blipFill>
        <p:spPr>
          <a:xfrm>
            <a:off x="3969942" y="2931938"/>
            <a:ext cx="4224127" cy="3805038"/>
          </a:xfrm>
          <a:prstGeom prst="rect">
            <a:avLst/>
          </a:prstGeom>
        </p:spPr>
      </p:pic>
      <p:cxnSp>
        <p:nvCxnSpPr>
          <p:cNvPr id="56" name="Straight Connector 55">
            <a:extLst>
              <a:ext uri="{FF2B5EF4-FFF2-40B4-BE49-F238E27FC236}">
                <a16:creationId xmlns:a16="http://schemas.microsoft.com/office/drawing/2014/main" id="{15004E23-3C9E-41FC-81A2-3481C6AFA56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16152" y="3724678"/>
            <a:ext cx="0" cy="1747157"/>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pic>
        <p:nvPicPr>
          <p:cNvPr id="8" name="Picture 7" descr="A screenshot of a computer&#10;&#10;Description automatically generated with medium confidence">
            <a:extLst>
              <a:ext uri="{FF2B5EF4-FFF2-40B4-BE49-F238E27FC236}">
                <a16:creationId xmlns:a16="http://schemas.microsoft.com/office/drawing/2014/main" id="{DAF1B66D-1604-4072-B108-FB0E3FFEA5DE}"/>
              </a:ext>
            </a:extLst>
          </p:cNvPr>
          <p:cNvPicPr>
            <a:picLocks noChangeAspect="1"/>
          </p:cNvPicPr>
          <p:nvPr/>
        </p:nvPicPr>
        <p:blipFill rotWithShape="1">
          <a:blip r:embed="rId4"/>
          <a:srcRect l="29166" t="18821" r="25357" b="31500"/>
          <a:stretch/>
        </p:blipFill>
        <p:spPr>
          <a:xfrm>
            <a:off x="8334003" y="2947815"/>
            <a:ext cx="3201798" cy="3095527"/>
          </a:xfrm>
          <a:prstGeom prst="rect">
            <a:avLst/>
          </a:prstGeom>
        </p:spPr>
      </p:pic>
      <p:sp>
        <p:nvSpPr>
          <p:cNvPr id="11" name="TextBox 10">
            <a:extLst>
              <a:ext uri="{FF2B5EF4-FFF2-40B4-BE49-F238E27FC236}">
                <a16:creationId xmlns:a16="http://schemas.microsoft.com/office/drawing/2014/main" id="{CFD4E541-340B-476D-B642-BC7703C1345A}"/>
              </a:ext>
            </a:extLst>
          </p:cNvPr>
          <p:cNvSpPr txBox="1"/>
          <p:nvPr/>
        </p:nvSpPr>
        <p:spPr>
          <a:xfrm>
            <a:off x="1790163" y="6246254"/>
            <a:ext cx="1077539" cy="369332"/>
          </a:xfrm>
          <a:prstGeom prst="rect">
            <a:avLst/>
          </a:prstGeom>
          <a:noFill/>
        </p:spPr>
        <p:txBody>
          <a:bodyPr wrap="none" rtlCol="0">
            <a:spAutoFit/>
          </a:bodyPr>
          <a:lstStyle/>
          <a:p>
            <a:r>
              <a:rPr lang="en-MY" dirty="0"/>
              <a:t>webcam</a:t>
            </a:r>
          </a:p>
        </p:txBody>
      </p:sp>
      <p:sp>
        <p:nvSpPr>
          <p:cNvPr id="12" name="TextBox 11">
            <a:extLst>
              <a:ext uri="{FF2B5EF4-FFF2-40B4-BE49-F238E27FC236}">
                <a16:creationId xmlns:a16="http://schemas.microsoft.com/office/drawing/2014/main" id="{F2ABE2A1-6DC7-4453-80B9-3EA58C826F57}"/>
              </a:ext>
            </a:extLst>
          </p:cNvPr>
          <p:cNvSpPr txBox="1"/>
          <p:nvPr/>
        </p:nvSpPr>
        <p:spPr>
          <a:xfrm>
            <a:off x="9709772" y="6209770"/>
            <a:ext cx="1146468" cy="369332"/>
          </a:xfrm>
          <a:prstGeom prst="rect">
            <a:avLst/>
          </a:prstGeom>
          <a:noFill/>
        </p:spPr>
        <p:txBody>
          <a:bodyPr wrap="none" rtlCol="0">
            <a:spAutoFit/>
          </a:bodyPr>
          <a:lstStyle/>
          <a:p>
            <a:r>
              <a:rPr lang="en-MY" dirty="0"/>
              <a:t>video file</a:t>
            </a:r>
          </a:p>
        </p:txBody>
      </p:sp>
      <p:sp>
        <p:nvSpPr>
          <p:cNvPr id="6" name="Rectangle: Rounded Corners 5">
            <a:extLst>
              <a:ext uri="{FF2B5EF4-FFF2-40B4-BE49-F238E27FC236}">
                <a16:creationId xmlns:a16="http://schemas.microsoft.com/office/drawing/2014/main" id="{3675A0C4-6446-4AA9-9B30-318AE009F766}"/>
              </a:ext>
            </a:extLst>
          </p:cNvPr>
          <p:cNvSpPr/>
          <p:nvPr/>
        </p:nvSpPr>
        <p:spPr>
          <a:xfrm>
            <a:off x="4116828" y="3028233"/>
            <a:ext cx="3958343" cy="358735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marR="0" lvl="0" algn="l" defTabSz="914400" rtl="0" eaLnBrk="0" fontAlgn="base" latinLnBrk="0" hangingPunct="0">
              <a:lnSpc>
                <a:spcPct val="100000"/>
              </a:lnSpc>
              <a:spcBef>
                <a:spcPct val="0"/>
              </a:spcBef>
              <a:spcAft>
                <a:spcPct val="0"/>
              </a:spcAft>
              <a:buClrTx/>
              <a:buSzTx/>
              <a:tabLst/>
            </a:pPr>
            <a:r>
              <a:rPr lang="en-MY" dirty="0"/>
              <a:t>Load model</a:t>
            </a:r>
          </a:p>
          <a:p>
            <a:pPr marL="285750" indent="-285750" eaLnBrk="0" fontAlgn="base" hangingPunct="0">
              <a:spcBef>
                <a:spcPct val="0"/>
              </a:spcBef>
              <a:spcAft>
                <a:spcPct val="0"/>
              </a:spcAft>
              <a:buFont typeface="Arial" panose="020B0604020202020204" pitchFamily="34" charset="0"/>
              <a:buChar char="•"/>
            </a:pPr>
            <a:r>
              <a:rPr kumimoji="0" lang="en-US" altLang="en-US" sz="1800" b="0" i="0" u="none" strike="noStrike" cap="none" normalizeH="0" baseline="0" dirty="0" err="1">
                <a:ln>
                  <a:noFill/>
                </a:ln>
                <a:effectLst/>
                <a:latin typeface="JetBrains Mono"/>
              </a:rPr>
              <a:t>opencv_face_detector.pbtxt</a:t>
            </a:r>
            <a:endParaRPr kumimoji="0" lang="en-US" altLang="en-US" sz="1800" b="0" i="0" u="none" strike="noStrike" cap="none" normalizeH="0" baseline="0" dirty="0">
              <a:ln>
                <a:noFill/>
              </a:ln>
              <a:effectLst/>
              <a:latin typeface="JetBrains Mono"/>
            </a:endParaRPr>
          </a:p>
          <a:p>
            <a:pPr marL="285750" indent="-285750" eaLnBrk="0" fontAlgn="base" hangingPunct="0">
              <a:spcBef>
                <a:spcPct val="0"/>
              </a:spcBef>
              <a:spcAft>
                <a:spcPct val="0"/>
              </a:spcAft>
              <a:buFont typeface="Arial" panose="020B0604020202020204" pitchFamily="34" charset="0"/>
              <a:buChar char="•"/>
            </a:pPr>
            <a:endParaRPr lang="en-US" altLang="en-US" dirty="0">
              <a:latin typeface="JetBrains Mono"/>
            </a:endParaRPr>
          </a:p>
          <a:p>
            <a:r>
              <a:rPr lang="en-MY" dirty="0"/>
              <a:t>Output</a:t>
            </a:r>
          </a:p>
          <a:p>
            <a:pPr marL="285750" indent="-285750">
              <a:buFont typeface="Arial" panose="020B0604020202020204" pitchFamily="34" charset="0"/>
              <a:buChar char="•"/>
            </a:pPr>
            <a:r>
              <a:rPr lang="en-MY" dirty="0"/>
              <a:t>Face detection in video by 90% accuracy</a:t>
            </a:r>
          </a:p>
          <a:p>
            <a:pPr eaLnBrk="0" fontAlgn="base" hangingPunct="0">
              <a:spcBef>
                <a:spcPct val="0"/>
              </a:spcBef>
              <a:spcAft>
                <a:spcPct val="0"/>
              </a:spcAft>
            </a:pPr>
            <a:endParaRPr kumimoji="0" lang="en-US" altLang="en-US" sz="1800" b="0" i="0" u="none" strike="noStrike" cap="none" normalizeH="0" baseline="0" dirty="0">
              <a:ln>
                <a:noFill/>
              </a:ln>
              <a:effectLst/>
              <a:latin typeface="JetBrains Mono"/>
            </a:endParaRPr>
          </a:p>
          <a:p>
            <a:pPr algn="ctr"/>
            <a:endParaRPr lang="en-MY" dirty="0"/>
          </a:p>
        </p:txBody>
      </p:sp>
    </p:spTree>
    <p:extLst>
      <p:ext uri="{BB962C8B-B14F-4D97-AF65-F5344CB8AC3E}">
        <p14:creationId xmlns:p14="http://schemas.microsoft.com/office/powerpoint/2010/main" val="24864798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 name="Rectangle 42">
            <a:extLst>
              <a:ext uri="{FF2B5EF4-FFF2-40B4-BE49-F238E27FC236}">
                <a16:creationId xmlns:a16="http://schemas.microsoft.com/office/drawing/2014/main" id="{904DB13E-F722-4ED6-BB00-556651E95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5" name="Rectangle 44">
            <a:extLst>
              <a:ext uri="{FF2B5EF4-FFF2-40B4-BE49-F238E27FC236}">
                <a16:creationId xmlns:a16="http://schemas.microsoft.com/office/drawing/2014/main" id="{1419E3D9-C5FB-41A9-B6D2-DFB210BB62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47" name="Rectangle 46">
            <a:extLst>
              <a:ext uri="{FF2B5EF4-FFF2-40B4-BE49-F238E27FC236}">
                <a16:creationId xmlns:a16="http://schemas.microsoft.com/office/drawing/2014/main" id="{367909BF-1DF7-4ACE-8F58-6CF719BB27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49" name="Rectangle 48">
            <a:extLst>
              <a:ext uri="{FF2B5EF4-FFF2-40B4-BE49-F238E27FC236}">
                <a16:creationId xmlns:a16="http://schemas.microsoft.com/office/drawing/2014/main" id="{89E8BEDB-0BBC-4F21-9CFB-8530D664C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51" name="Group 50">
            <a:extLst>
              <a:ext uri="{FF2B5EF4-FFF2-40B4-BE49-F238E27FC236}">
                <a16:creationId xmlns:a16="http://schemas.microsoft.com/office/drawing/2014/main" id="{E26428D7-C6F3-473D-A360-A3F5C3E872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0180" y="1267730"/>
            <a:ext cx="1691640" cy="615934"/>
            <a:chOff x="5250180" y="1267730"/>
            <a:chExt cx="1691640" cy="615934"/>
          </a:xfrm>
        </p:grpSpPr>
        <p:cxnSp>
          <p:nvCxnSpPr>
            <p:cNvPr id="52" name="Straight Connector 51">
              <a:extLst>
                <a:ext uri="{FF2B5EF4-FFF2-40B4-BE49-F238E27FC236}">
                  <a16:creationId xmlns:a16="http://schemas.microsoft.com/office/drawing/2014/main" id="{51D6D676-6F2F-4446-9935-2D8D0382147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E9BAEA2B-9C25-4B43-8C9A-A9D0C3E9B15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21FC5F3A-7F1A-4EE8-A913-C8E96ACC3C5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56" name="Rectangle 55">
            <a:extLst>
              <a:ext uri="{FF2B5EF4-FFF2-40B4-BE49-F238E27FC236}">
                <a16:creationId xmlns:a16="http://schemas.microsoft.com/office/drawing/2014/main" id="{420551B3-B4DA-48EE-988C-4FAEAEB5CE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bstract image">
            <a:extLst>
              <a:ext uri="{FF2B5EF4-FFF2-40B4-BE49-F238E27FC236}">
                <a16:creationId xmlns:a16="http://schemas.microsoft.com/office/drawing/2014/main" id="{5C002EE5-E4FF-463C-8DAA-9AC0B6D407FF}"/>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1" y="-7290"/>
            <a:ext cx="12191979" cy="6857990"/>
          </a:xfrm>
          <a:prstGeom prst="rect">
            <a:avLst/>
          </a:prstGeom>
        </p:spPr>
      </p:pic>
      <p:sp>
        <p:nvSpPr>
          <p:cNvPr id="58" name="Rectangle 57">
            <a:extLst>
              <a:ext uri="{FF2B5EF4-FFF2-40B4-BE49-F238E27FC236}">
                <a16:creationId xmlns:a16="http://schemas.microsoft.com/office/drawing/2014/main" id="{0B121716-8B64-478F-ABDB-17030AD1B7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 y="4530071"/>
            <a:ext cx="12191999" cy="2327926"/>
          </a:xfrm>
          <a:prstGeom prst="rect">
            <a:avLst/>
          </a:prstGeom>
          <a:gradFill flip="none" rotWithShape="1">
            <a:gsLst>
              <a:gs pos="24000">
                <a:schemeClr val="bg1">
                  <a:alpha val="20000"/>
                </a:schemeClr>
              </a:gs>
              <a:gs pos="78000">
                <a:schemeClr val="bg1">
                  <a:alpha val="30000"/>
                </a:schemeClr>
              </a:gs>
              <a:gs pos="50000">
                <a:schemeClr val="bg1">
                  <a:alpha val="30000"/>
                </a:schemeClr>
              </a:gs>
              <a:gs pos="100000">
                <a:schemeClr val="bg1">
                  <a:alpha val="40000"/>
                </a:schemeClr>
              </a:gs>
              <a:gs pos="0">
                <a:schemeClr val="bg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E49F853F-4F12-4CAF-8FF9-77541355F2E4}"/>
              </a:ext>
            </a:extLst>
          </p:cNvPr>
          <p:cNvSpPr>
            <a:spLocks noGrp="1"/>
          </p:cNvSpPr>
          <p:nvPr>
            <p:ph type="title"/>
          </p:nvPr>
        </p:nvSpPr>
        <p:spPr>
          <a:xfrm>
            <a:off x="116134" y="2449147"/>
            <a:ext cx="11439414" cy="3070675"/>
          </a:xfrm>
        </p:spPr>
        <p:txBody>
          <a:bodyPr vert="horz" lIns="91440" tIns="45720" rIns="91440" bIns="45720" rtlCol="0" anchor="ctr">
            <a:noAutofit/>
          </a:bodyPr>
          <a:lstStyle/>
          <a:p>
            <a:pPr algn="ctr">
              <a:lnSpc>
                <a:spcPct val="83000"/>
              </a:lnSpc>
            </a:pPr>
            <a:r>
              <a:rPr lang="en-US" sz="9600" b="1" cap="all" spc="-100" dirty="0">
                <a:solidFill>
                  <a:schemeClr val="tx1"/>
                </a:solidFill>
                <a:latin typeface="Adobe Gothic Std B" panose="020B0800000000000000" pitchFamily="34" charset="-128"/>
                <a:ea typeface="Adobe Gothic Std B" panose="020B0800000000000000" pitchFamily="34" charset="-128"/>
              </a:rPr>
              <a:t>Thank</a:t>
            </a:r>
            <a:br>
              <a:rPr lang="en-US" sz="9600" b="1" cap="all" spc="-100" dirty="0">
                <a:solidFill>
                  <a:schemeClr val="tx1"/>
                </a:solidFill>
                <a:latin typeface="Adobe Gothic Std B" panose="020B0800000000000000" pitchFamily="34" charset="-128"/>
                <a:ea typeface="Adobe Gothic Std B" panose="020B0800000000000000" pitchFamily="34" charset="-128"/>
              </a:rPr>
            </a:br>
            <a:r>
              <a:rPr lang="en-US" sz="9600" b="1" cap="all" spc="-100" dirty="0">
                <a:solidFill>
                  <a:schemeClr val="tx1"/>
                </a:solidFill>
                <a:latin typeface="Adobe Gothic Std B" panose="020B0800000000000000" pitchFamily="34" charset="-128"/>
                <a:ea typeface="Adobe Gothic Std B" panose="020B0800000000000000" pitchFamily="34" charset="-128"/>
              </a:rPr>
              <a:t>         You</a:t>
            </a:r>
          </a:p>
        </p:txBody>
      </p:sp>
    </p:spTree>
    <p:extLst>
      <p:ext uri="{BB962C8B-B14F-4D97-AF65-F5344CB8AC3E}">
        <p14:creationId xmlns:p14="http://schemas.microsoft.com/office/powerpoint/2010/main" val="3678032499"/>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bstract image">
            <a:extLst>
              <a:ext uri="{FF2B5EF4-FFF2-40B4-BE49-F238E27FC236}">
                <a16:creationId xmlns:a16="http://schemas.microsoft.com/office/drawing/2014/main" id="{5C002EE5-E4FF-463C-8DAA-9AC0B6D407FF}"/>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79" cy="6857990"/>
          </a:xfrm>
          <a:prstGeom prst="rect">
            <a:avLst/>
          </a:prstGeom>
        </p:spPr>
      </p:pic>
      <p:sp>
        <p:nvSpPr>
          <p:cNvPr id="29" name="Rectangle 22">
            <a:extLst>
              <a:ext uri="{FF2B5EF4-FFF2-40B4-BE49-F238E27FC236}">
                <a16:creationId xmlns:a16="http://schemas.microsoft.com/office/drawing/2014/main" id="{F5380E9A-163E-4576-BCDD-0A450B7E90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79943" y="237744"/>
            <a:ext cx="7652977" cy="6382512"/>
          </a:xfrm>
          <a:prstGeom prst="rect">
            <a:avLst/>
          </a:prstGeom>
          <a:solidFill>
            <a:schemeClr val="bg1">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4">
            <a:extLst>
              <a:ext uri="{FF2B5EF4-FFF2-40B4-BE49-F238E27FC236}">
                <a16:creationId xmlns:a16="http://schemas.microsoft.com/office/drawing/2014/main" id="{88DDEF77-9746-4D83-91F9-442A2487E6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17103" y="374904"/>
            <a:ext cx="7340156" cy="6108192"/>
          </a:xfrm>
          <a:prstGeom prst="rect">
            <a:avLst/>
          </a:prstGeom>
          <a:noFill/>
          <a:ln w="6350" cap="sq">
            <a:solidFill>
              <a:schemeClr val="tx1">
                <a:lumMod val="65000"/>
                <a:lumOff val="3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92C9295F-E638-4F61-AFE2-CF3E40556031}"/>
              </a:ext>
            </a:extLst>
          </p:cNvPr>
          <p:cNvSpPr>
            <a:spLocks noGrp="1"/>
          </p:cNvSpPr>
          <p:nvPr>
            <p:ph type="title"/>
          </p:nvPr>
        </p:nvSpPr>
        <p:spPr>
          <a:xfrm>
            <a:off x="4740751" y="642594"/>
            <a:ext cx="6718433" cy="2920878"/>
          </a:xfrm>
        </p:spPr>
        <p:txBody>
          <a:bodyPr>
            <a:normAutofit/>
          </a:bodyPr>
          <a:lstStyle/>
          <a:p>
            <a:pPr algn="ctr"/>
            <a:r>
              <a:rPr lang="en-US" sz="4800" b="1" dirty="0">
                <a:solidFill>
                  <a:schemeClr val="tx1">
                    <a:lumMod val="75000"/>
                    <a:lumOff val="25000"/>
                  </a:schemeClr>
                </a:solidFill>
                <a:latin typeface="Adobe Gothic Std B" panose="020B0800000000000000" pitchFamily="34" charset="-128"/>
                <a:ea typeface="Adobe Gothic Std B" panose="020B0800000000000000" pitchFamily="34" charset="-128"/>
              </a:rPr>
              <a:t>Content</a:t>
            </a:r>
            <a:br>
              <a:rPr lang="en-US" dirty="0">
                <a:solidFill>
                  <a:schemeClr val="tx1">
                    <a:lumMod val="75000"/>
                    <a:lumOff val="25000"/>
                  </a:schemeClr>
                </a:solidFill>
              </a:rPr>
            </a:br>
            <a:br>
              <a:rPr lang="en-US" dirty="0">
                <a:solidFill>
                  <a:schemeClr val="tx1">
                    <a:lumMod val="75000"/>
                    <a:lumOff val="25000"/>
                  </a:schemeClr>
                </a:solidFill>
              </a:rPr>
            </a:br>
            <a:br>
              <a:rPr lang="en-US" dirty="0">
                <a:solidFill>
                  <a:schemeClr val="tx1">
                    <a:lumMod val="75000"/>
                    <a:lumOff val="25000"/>
                  </a:schemeClr>
                </a:solidFill>
              </a:rPr>
            </a:br>
            <a:endParaRPr lang="en-US" dirty="0">
              <a:solidFill>
                <a:schemeClr val="tx1">
                  <a:lumMod val="75000"/>
                  <a:lumOff val="25000"/>
                </a:schemeClr>
              </a:solidFill>
            </a:endParaRPr>
          </a:p>
        </p:txBody>
      </p:sp>
      <p:sp>
        <p:nvSpPr>
          <p:cNvPr id="6" name="Rectangle: Rounded Corners 5">
            <a:extLst>
              <a:ext uri="{FF2B5EF4-FFF2-40B4-BE49-F238E27FC236}">
                <a16:creationId xmlns:a16="http://schemas.microsoft.com/office/drawing/2014/main" id="{F1D236AA-E291-4ED4-B885-990FCDC8CE1C}"/>
              </a:ext>
            </a:extLst>
          </p:cNvPr>
          <p:cNvSpPr/>
          <p:nvPr/>
        </p:nvSpPr>
        <p:spPr>
          <a:xfrm>
            <a:off x="4565090" y="2102406"/>
            <a:ext cx="3125992" cy="821404"/>
          </a:xfrm>
          <a:prstGeom prst="roundRect">
            <a:avLst/>
          </a:prstGeom>
          <a:solidFill>
            <a:schemeClr val="accent4">
              <a:lumMod val="60000"/>
              <a:lumOff val="40000"/>
            </a:schemeClr>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b="1" dirty="0">
                <a:solidFill>
                  <a:schemeClr val="tx1"/>
                </a:solidFill>
                <a:latin typeface="Adobe Heiti Std R" panose="020B0400000000000000" pitchFamily="34" charset="-128"/>
                <a:ea typeface="Adobe Heiti Std R" panose="020B0400000000000000" pitchFamily="34" charset="-128"/>
              </a:rPr>
              <a:t>App1 : Shape detection</a:t>
            </a:r>
          </a:p>
          <a:p>
            <a:pPr marL="285750" indent="-285750">
              <a:buFont typeface="Arial" panose="020B0604020202020204" pitchFamily="34" charset="0"/>
              <a:buChar char="•"/>
            </a:pPr>
            <a:r>
              <a:rPr lang="en-MY" b="1" dirty="0">
                <a:solidFill>
                  <a:schemeClr val="tx1"/>
                </a:solidFill>
                <a:latin typeface="Adobe Heiti Std R" panose="020B0400000000000000" pitchFamily="34" charset="-128"/>
                <a:ea typeface="Adobe Heiti Std R" panose="020B0400000000000000" pitchFamily="34" charset="-128"/>
              </a:rPr>
              <a:t>Intro</a:t>
            </a:r>
          </a:p>
          <a:p>
            <a:pPr marL="285750" indent="-285750">
              <a:buFont typeface="Arial" panose="020B0604020202020204" pitchFamily="34" charset="0"/>
              <a:buChar char="•"/>
            </a:pPr>
            <a:r>
              <a:rPr lang="en-MY" b="1" dirty="0">
                <a:solidFill>
                  <a:schemeClr val="tx1"/>
                </a:solidFill>
                <a:latin typeface="Adobe Heiti Std R" panose="020B0400000000000000" pitchFamily="34" charset="-128"/>
                <a:ea typeface="Adobe Heiti Std R" panose="020B0400000000000000" pitchFamily="34" charset="-128"/>
              </a:rPr>
              <a:t>Result</a:t>
            </a:r>
          </a:p>
        </p:txBody>
      </p:sp>
      <p:sp>
        <p:nvSpPr>
          <p:cNvPr id="12" name="Rectangle: Rounded Corners 11">
            <a:extLst>
              <a:ext uri="{FF2B5EF4-FFF2-40B4-BE49-F238E27FC236}">
                <a16:creationId xmlns:a16="http://schemas.microsoft.com/office/drawing/2014/main" id="{3D2F802E-383A-4D18-9139-C862D4B487F2}"/>
              </a:ext>
            </a:extLst>
          </p:cNvPr>
          <p:cNvSpPr/>
          <p:nvPr/>
        </p:nvSpPr>
        <p:spPr>
          <a:xfrm>
            <a:off x="5496716" y="3288329"/>
            <a:ext cx="3916225" cy="1181624"/>
          </a:xfrm>
          <a:prstGeom prst="roundRect">
            <a:avLst/>
          </a:prstGeom>
          <a:solidFill>
            <a:schemeClr val="accent4">
              <a:lumMod val="60000"/>
              <a:lumOff val="40000"/>
            </a:schemeClr>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b="1" dirty="0">
                <a:solidFill>
                  <a:schemeClr val="tx1"/>
                </a:solidFill>
                <a:latin typeface="Adobe Heiti Std R" panose="020B0400000000000000" pitchFamily="34" charset="-128"/>
                <a:ea typeface="Adobe Heiti Std R" panose="020B0400000000000000" pitchFamily="34" charset="-128"/>
              </a:rPr>
              <a:t>App2 : Image and Video face recognition</a:t>
            </a:r>
          </a:p>
          <a:p>
            <a:pPr marL="285750" indent="-285750">
              <a:buFont typeface="Arial" panose="020B0604020202020204" pitchFamily="34" charset="0"/>
              <a:buChar char="•"/>
            </a:pPr>
            <a:r>
              <a:rPr lang="en-MY" b="1" dirty="0">
                <a:solidFill>
                  <a:schemeClr val="tx1"/>
                </a:solidFill>
                <a:latin typeface="Adobe Heiti Std R" panose="020B0400000000000000" pitchFamily="34" charset="-128"/>
                <a:ea typeface="Adobe Heiti Std R" panose="020B0400000000000000" pitchFamily="34" charset="-128"/>
              </a:rPr>
              <a:t>Intro</a:t>
            </a:r>
          </a:p>
          <a:p>
            <a:pPr marL="285750" indent="-285750">
              <a:buFont typeface="Arial" panose="020B0604020202020204" pitchFamily="34" charset="0"/>
              <a:buChar char="•"/>
            </a:pPr>
            <a:r>
              <a:rPr lang="en-MY" b="1" dirty="0">
                <a:solidFill>
                  <a:schemeClr val="tx1"/>
                </a:solidFill>
                <a:latin typeface="Adobe Heiti Std R" panose="020B0400000000000000" pitchFamily="34" charset="-128"/>
                <a:ea typeface="Adobe Heiti Std R" panose="020B0400000000000000" pitchFamily="34" charset="-128"/>
              </a:rPr>
              <a:t>Result</a:t>
            </a:r>
          </a:p>
        </p:txBody>
      </p:sp>
      <p:sp>
        <p:nvSpPr>
          <p:cNvPr id="13" name="Rectangle: Rounded Corners 12">
            <a:extLst>
              <a:ext uri="{FF2B5EF4-FFF2-40B4-BE49-F238E27FC236}">
                <a16:creationId xmlns:a16="http://schemas.microsoft.com/office/drawing/2014/main" id="{37F4CEBD-178D-49AE-BEEE-BD24DFC88EBB}"/>
              </a:ext>
            </a:extLst>
          </p:cNvPr>
          <p:cNvSpPr/>
          <p:nvPr/>
        </p:nvSpPr>
        <p:spPr>
          <a:xfrm>
            <a:off x="8163350" y="4687902"/>
            <a:ext cx="2988948" cy="639662"/>
          </a:xfrm>
          <a:prstGeom prst="roundRect">
            <a:avLst/>
          </a:prstGeom>
          <a:solidFill>
            <a:schemeClr val="accent4">
              <a:lumMod val="60000"/>
              <a:lumOff val="40000"/>
            </a:schemeClr>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b="1" dirty="0">
                <a:solidFill>
                  <a:schemeClr val="tx1"/>
                </a:solidFill>
                <a:latin typeface="Adobe Heiti Std R" panose="020B0400000000000000" pitchFamily="34" charset="-128"/>
                <a:ea typeface="Adobe Heiti Std R" panose="020B0400000000000000" pitchFamily="34" charset="-128"/>
              </a:rPr>
              <a:t>Code and Demo</a:t>
            </a:r>
          </a:p>
        </p:txBody>
      </p:sp>
      <p:sp>
        <p:nvSpPr>
          <p:cNvPr id="9" name="Freeform: Shape 8">
            <a:extLst>
              <a:ext uri="{FF2B5EF4-FFF2-40B4-BE49-F238E27FC236}">
                <a16:creationId xmlns:a16="http://schemas.microsoft.com/office/drawing/2014/main" id="{BC7B9BC0-F6F0-4A59-83C3-4B0837ABDF07}"/>
              </a:ext>
            </a:extLst>
          </p:cNvPr>
          <p:cNvSpPr/>
          <p:nvPr/>
        </p:nvSpPr>
        <p:spPr>
          <a:xfrm>
            <a:off x="7691718" y="2109653"/>
            <a:ext cx="1160917" cy="1171429"/>
          </a:xfrm>
          <a:custGeom>
            <a:avLst/>
            <a:gdLst>
              <a:gd name="connsiteX0" fmla="*/ 0 w 1160917"/>
              <a:gd name="connsiteY0" fmla="*/ 351159 h 1171429"/>
              <a:gd name="connsiteX1" fmla="*/ 1129553 w 1160917"/>
              <a:gd name="connsiteY1" fmla="*/ 41876 h 1171429"/>
              <a:gd name="connsiteX2" fmla="*/ 1008529 w 1160917"/>
              <a:gd name="connsiteY2" fmla="*/ 1171429 h 1171429"/>
            </a:gdLst>
            <a:ahLst/>
            <a:cxnLst>
              <a:cxn ang="0">
                <a:pos x="connsiteX0" y="connsiteY0"/>
              </a:cxn>
              <a:cxn ang="0">
                <a:pos x="connsiteX1" y="connsiteY1"/>
              </a:cxn>
              <a:cxn ang="0">
                <a:pos x="connsiteX2" y="connsiteY2"/>
              </a:cxn>
            </a:cxnLst>
            <a:rect l="l" t="t" r="r" b="b"/>
            <a:pathLst>
              <a:path w="1160917" h="1171429">
                <a:moveTo>
                  <a:pt x="0" y="351159"/>
                </a:moveTo>
                <a:cubicBezTo>
                  <a:pt x="480732" y="128161"/>
                  <a:pt x="961465" y="-94836"/>
                  <a:pt x="1129553" y="41876"/>
                </a:cubicBezTo>
                <a:cubicBezTo>
                  <a:pt x="1297641" y="178588"/>
                  <a:pt x="721658" y="1113158"/>
                  <a:pt x="1008529" y="1171429"/>
                </a:cubicBezTo>
              </a:path>
            </a:pathLst>
          </a:cu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5" name="Freeform: Shape 14">
            <a:extLst>
              <a:ext uri="{FF2B5EF4-FFF2-40B4-BE49-F238E27FC236}">
                <a16:creationId xmlns:a16="http://schemas.microsoft.com/office/drawing/2014/main" id="{C5FFCED0-D647-449B-832A-A405DA0048A7}"/>
              </a:ext>
            </a:extLst>
          </p:cNvPr>
          <p:cNvSpPr/>
          <p:nvPr/>
        </p:nvSpPr>
        <p:spPr>
          <a:xfrm>
            <a:off x="9412941" y="3576073"/>
            <a:ext cx="1457292" cy="1103503"/>
          </a:xfrm>
          <a:custGeom>
            <a:avLst/>
            <a:gdLst>
              <a:gd name="connsiteX0" fmla="*/ 0 w 1457292"/>
              <a:gd name="connsiteY0" fmla="*/ 242892 h 1103503"/>
              <a:gd name="connsiteX1" fmla="*/ 1425388 w 1457292"/>
              <a:gd name="connsiteY1" fmla="*/ 54633 h 1103503"/>
              <a:gd name="connsiteX2" fmla="*/ 1008530 w 1457292"/>
              <a:gd name="connsiteY2" fmla="*/ 1103503 h 1103503"/>
            </a:gdLst>
            <a:ahLst/>
            <a:cxnLst>
              <a:cxn ang="0">
                <a:pos x="connsiteX0" y="connsiteY0"/>
              </a:cxn>
              <a:cxn ang="0">
                <a:pos x="connsiteX1" y="connsiteY1"/>
              </a:cxn>
              <a:cxn ang="0">
                <a:pos x="connsiteX2" y="connsiteY2"/>
              </a:cxn>
            </a:cxnLst>
            <a:rect l="l" t="t" r="r" b="b"/>
            <a:pathLst>
              <a:path w="1457292" h="1103503">
                <a:moveTo>
                  <a:pt x="0" y="242892"/>
                </a:moveTo>
                <a:cubicBezTo>
                  <a:pt x="628650" y="77045"/>
                  <a:pt x="1257300" y="-88802"/>
                  <a:pt x="1425388" y="54633"/>
                </a:cubicBezTo>
                <a:cubicBezTo>
                  <a:pt x="1593476" y="198068"/>
                  <a:pt x="1044389" y="913003"/>
                  <a:pt x="1008530" y="1103503"/>
                </a:cubicBezTo>
              </a:path>
            </a:pathLst>
          </a:cu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Tree>
    <p:extLst>
      <p:ext uri="{BB962C8B-B14F-4D97-AF65-F5344CB8AC3E}">
        <p14:creationId xmlns:p14="http://schemas.microsoft.com/office/powerpoint/2010/main" val="941351829"/>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bstract image">
            <a:extLst>
              <a:ext uri="{FF2B5EF4-FFF2-40B4-BE49-F238E27FC236}">
                <a16:creationId xmlns:a16="http://schemas.microsoft.com/office/drawing/2014/main" id="{5C002EE5-E4FF-463C-8DAA-9AC0B6D407FF}"/>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79" cy="6857990"/>
          </a:xfrm>
          <a:prstGeom prst="rect">
            <a:avLst/>
          </a:prstGeom>
        </p:spPr>
      </p:pic>
      <p:sp>
        <p:nvSpPr>
          <p:cNvPr id="29" name="Rectangle 22">
            <a:extLst>
              <a:ext uri="{FF2B5EF4-FFF2-40B4-BE49-F238E27FC236}">
                <a16:creationId xmlns:a16="http://schemas.microsoft.com/office/drawing/2014/main" id="{F5380E9A-163E-4576-BCDD-0A450B7E90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79943" y="237744"/>
            <a:ext cx="7652977" cy="6382512"/>
          </a:xfrm>
          <a:prstGeom prst="rect">
            <a:avLst/>
          </a:prstGeom>
          <a:solidFill>
            <a:schemeClr val="bg1">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4">
            <a:extLst>
              <a:ext uri="{FF2B5EF4-FFF2-40B4-BE49-F238E27FC236}">
                <a16:creationId xmlns:a16="http://schemas.microsoft.com/office/drawing/2014/main" id="{88DDEF77-9746-4D83-91F9-442A2487E6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17103" y="374904"/>
            <a:ext cx="7340156" cy="6108192"/>
          </a:xfrm>
          <a:prstGeom prst="rect">
            <a:avLst/>
          </a:prstGeom>
          <a:noFill/>
          <a:ln w="6350" cap="sq">
            <a:solidFill>
              <a:schemeClr val="tx1">
                <a:lumMod val="65000"/>
                <a:lumOff val="3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92C9295F-E638-4F61-AFE2-CF3E40556031}"/>
              </a:ext>
            </a:extLst>
          </p:cNvPr>
          <p:cNvSpPr>
            <a:spLocks noGrp="1"/>
          </p:cNvSpPr>
          <p:nvPr>
            <p:ph type="title"/>
          </p:nvPr>
        </p:nvSpPr>
        <p:spPr>
          <a:xfrm>
            <a:off x="4740751" y="642594"/>
            <a:ext cx="6718433" cy="1746504"/>
          </a:xfrm>
        </p:spPr>
        <p:txBody>
          <a:bodyPr>
            <a:normAutofit/>
          </a:bodyPr>
          <a:lstStyle/>
          <a:p>
            <a:r>
              <a:rPr lang="en-US" dirty="0">
                <a:solidFill>
                  <a:schemeClr val="tx1">
                    <a:lumMod val="75000"/>
                    <a:lumOff val="25000"/>
                  </a:schemeClr>
                </a:solidFill>
              </a:rPr>
              <a:t>App1 : Shape detection</a:t>
            </a:r>
          </a:p>
        </p:txBody>
      </p:sp>
      <p:graphicFrame>
        <p:nvGraphicFramePr>
          <p:cNvPr id="31" name="Content Placeholder 2" descr="timeline">
            <a:extLst>
              <a:ext uri="{FF2B5EF4-FFF2-40B4-BE49-F238E27FC236}">
                <a16:creationId xmlns:a16="http://schemas.microsoft.com/office/drawing/2014/main" id="{613FC9B6-ED9E-4F51-A217-156DA01928CD}"/>
              </a:ext>
            </a:extLst>
          </p:cNvPr>
          <p:cNvGraphicFramePr/>
          <p:nvPr/>
        </p:nvGraphicFramePr>
        <p:xfrm>
          <a:off x="4740752" y="2389098"/>
          <a:ext cx="6718434" cy="382630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Rectangle: Rounded Corners 2">
            <a:extLst>
              <a:ext uri="{FF2B5EF4-FFF2-40B4-BE49-F238E27FC236}">
                <a16:creationId xmlns:a16="http://schemas.microsoft.com/office/drawing/2014/main" id="{E5D6A2D2-286A-4D31-804E-E5BBA3533A4D}"/>
              </a:ext>
            </a:extLst>
          </p:cNvPr>
          <p:cNvSpPr/>
          <p:nvPr/>
        </p:nvSpPr>
        <p:spPr>
          <a:xfrm>
            <a:off x="4958276" y="2121408"/>
            <a:ext cx="6257809" cy="336086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5" name="TextBox 4">
            <a:extLst>
              <a:ext uri="{FF2B5EF4-FFF2-40B4-BE49-F238E27FC236}">
                <a16:creationId xmlns:a16="http://schemas.microsoft.com/office/drawing/2014/main" id="{EF2DFDFD-D1D9-4615-B048-F423D055F1CA}"/>
              </a:ext>
            </a:extLst>
          </p:cNvPr>
          <p:cNvSpPr txBox="1"/>
          <p:nvPr/>
        </p:nvSpPr>
        <p:spPr>
          <a:xfrm>
            <a:off x="5399487" y="2526258"/>
            <a:ext cx="5938148" cy="1908215"/>
          </a:xfrm>
          <a:prstGeom prst="rect">
            <a:avLst/>
          </a:prstGeom>
          <a:noFill/>
        </p:spPr>
        <p:txBody>
          <a:bodyPr wrap="square" rtlCol="0">
            <a:spAutoFit/>
          </a:bodyPr>
          <a:lstStyle/>
          <a:p>
            <a:r>
              <a:rPr lang="en-MY" sz="2000" dirty="0">
                <a:effectLst/>
                <a:latin typeface="Consolas" panose="020B0609020204030204" pitchFamily="49" charset="0"/>
              </a:rPr>
              <a:t>Develop an app for :</a:t>
            </a:r>
          </a:p>
          <a:p>
            <a:endParaRPr lang="en-MY" sz="2000" dirty="0">
              <a:effectLst/>
              <a:latin typeface="Consolas" panose="020B0609020204030204" pitchFamily="49" charset="0"/>
            </a:endParaRPr>
          </a:p>
          <a:p>
            <a:pPr lvl="1"/>
            <a:r>
              <a:rPr lang="en-US" sz="2000" b="0" dirty="0">
                <a:solidFill>
                  <a:schemeClr val="bg1"/>
                </a:solidFill>
                <a:effectLst/>
                <a:latin typeface="Consolas" panose="020B0609020204030204" pitchFamily="49" charset="0"/>
              </a:rPr>
              <a:t>- Detect any shape in an image</a:t>
            </a:r>
          </a:p>
          <a:p>
            <a:pPr lvl="1"/>
            <a:r>
              <a:rPr lang="en-US" sz="2000" b="0" dirty="0">
                <a:solidFill>
                  <a:schemeClr val="bg1"/>
                </a:solidFill>
                <a:effectLst/>
                <a:latin typeface="Consolas" panose="020B0609020204030204" pitchFamily="49" charset="0"/>
              </a:rPr>
              <a:t>- Count the total number of objects</a:t>
            </a:r>
          </a:p>
          <a:p>
            <a:pPr lvl="1"/>
            <a:r>
              <a:rPr lang="en-US" sz="2000" b="0" dirty="0">
                <a:solidFill>
                  <a:schemeClr val="bg1"/>
                </a:solidFill>
                <a:effectLst/>
                <a:latin typeface="Consolas" panose="020B0609020204030204" pitchFamily="49" charset="0"/>
              </a:rPr>
              <a:t>- Sort the objects by size</a:t>
            </a:r>
          </a:p>
          <a:p>
            <a:endParaRPr lang="en-MY" dirty="0"/>
          </a:p>
        </p:txBody>
      </p:sp>
    </p:spTree>
    <p:extLst>
      <p:ext uri="{BB962C8B-B14F-4D97-AF65-F5344CB8AC3E}">
        <p14:creationId xmlns:p14="http://schemas.microsoft.com/office/powerpoint/2010/main" val="1687506184"/>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bstract image">
            <a:extLst>
              <a:ext uri="{FF2B5EF4-FFF2-40B4-BE49-F238E27FC236}">
                <a16:creationId xmlns:a16="http://schemas.microsoft.com/office/drawing/2014/main" id="{5C002EE5-E4FF-463C-8DAA-9AC0B6D407FF}"/>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0" y="10"/>
            <a:ext cx="12191979" cy="6857990"/>
          </a:xfrm>
          <a:prstGeom prst="rect">
            <a:avLst/>
          </a:prstGeom>
        </p:spPr>
      </p:pic>
      <p:sp>
        <p:nvSpPr>
          <p:cNvPr id="29" name="Rectangle 22">
            <a:extLst>
              <a:ext uri="{FF2B5EF4-FFF2-40B4-BE49-F238E27FC236}">
                <a16:creationId xmlns:a16="http://schemas.microsoft.com/office/drawing/2014/main" id="{F5380E9A-163E-4576-BCDD-0A450B7E90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79943" y="237744"/>
            <a:ext cx="7652977" cy="6382512"/>
          </a:xfrm>
          <a:prstGeom prst="rect">
            <a:avLst/>
          </a:prstGeom>
          <a:solidFill>
            <a:schemeClr val="bg1">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4">
            <a:extLst>
              <a:ext uri="{FF2B5EF4-FFF2-40B4-BE49-F238E27FC236}">
                <a16:creationId xmlns:a16="http://schemas.microsoft.com/office/drawing/2014/main" id="{88DDEF77-9746-4D83-91F9-442A2487E6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17103" y="374904"/>
            <a:ext cx="7340156" cy="6108192"/>
          </a:xfrm>
          <a:prstGeom prst="rect">
            <a:avLst/>
          </a:prstGeom>
          <a:noFill/>
          <a:ln w="6350" cap="sq">
            <a:solidFill>
              <a:schemeClr val="tx1">
                <a:lumMod val="65000"/>
                <a:lumOff val="3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92C9295F-E638-4F61-AFE2-CF3E40556031}"/>
              </a:ext>
            </a:extLst>
          </p:cNvPr>
          <p:cNvSpPr>
            <a:spLocks noGrp="1"/>
          </p:cNvSpPr>
          <p:nvPr>
            <p:ph type="title"/>
          </p:nvPr>
        </p:nvSpPr>
        <p:spPr>
          <a:xfrm>
            <a:off x="259080" y="127065"/>
            <a:ext cx="3761783" cy="1746504"/>
          </a:xfrm>
        </p:spPr>
        <p:txBody>
          <a:bodyPr>
            <a:normAutofit/>
          </a:bodyPr>
          <a:lstStyle/>
          <a:p>
            <a:r>
              <a:rPr lang="en-US" sz="7200" b="1">
                <a:solidFill>
                  <a:schemeClr val="bg1">
                    <a:lumMod val="95000"/>
                  </a:schemeClr>
                </a:solidFill>
              </a:rPr>
              <a:t>Result</a:t>
            </a:r>
            <a:endParaRPr lang="en-US" sz="7200" b="1" dirty="0">
              <a:solidFill>
                <a:schemeClr val="bg1">
                  <a:lumMod val="95000"/>
                </a:schemeClr>
              </a:solidFill>
            </a:endParaRPr>
          </a:p>
        </p:txBody>
      </p:sp>
      <p:pic>
        <p:nvPicPr>
          <p:cNvPr id="7" name="Picture 6">
            <a:extLst>
              <a:ext uri="{FF2B5EF4-FFF2-40B4-BE49-F238E27FC236}">
                <a16:creationId xmlns:a16="http://schemas.microsoft.com/office/drawing/2014/main" id="{89BD2ABB-5866-44AA-B175-742FD88ADDD6}"/>
              </a:ext>
            </a:extLst>
          </p:cNvPr>
          <p:cNvPicPr>
            <a:picLocks noChangeAspect="1"/>
          </p:cNvPicPr>
          <p:nvPr/>
        </p:nvPicPr>
        <p:blipFill rotWithShape="1">
          <a:blip r:embed="rId3"/>
          <a:srcRect l="15001" t="3444" r="44880" b="46030"/>
          <a:stretch/>
        </p:blipFill>
        <p:spPr>
          <a:xfrm>
            <a:off x="6248958" y="742629"/>
            <a:ext cx="3676446" cy="2603186"/>
          </a:xfrm>
          <a:prstGeom prst="rect">
            <a:avLst/>
          </a:prstGeom>
        </p:spPr>
      </p:pic>
      <p:sp>
        <p:nvSpPr>
          <p:cNvPr id="8" name="TextBox 7">
            <a:extLst>
              <a:ext uri="{FF2B5EF4-FFF2-40B4-BE49-F238E27FC236}">
                <a16:creationId xmlns:a16="http://schemas.microsoft.com/office/drawing/2014/main" id="{FF6C5DF9-2787-4BE9-AC25-9CDECA1AD59A}"/>
              </a:ext>
            </a:extLst>
          </p:cNvPr>
          <p:cNvSpPr txBox="1"/>
          <p:nvPr/>
        </p:nvSpPr>
        <p:spPr>
          <a:xfrm>
            <a:off x="7055488" y="404075"/>
            <a:ext cx="1859805" cy="338554"/>
          </a:xfrm>
          <a:prstGeom prst="rect">
            <a:avLst/>
          </a:prstGeom>
          <a:noFill/>
        </p:spPr>
        <p:txBody>
          <a:bodyPr wrap="none" rtlCol="0">
            <a:spAutoFit/>
          </a:bodyPr>
          <a:lstStyle/>
          <a:p>
            <a:r>
              <a:rPr lang="en-MY" sz="1600" b="1" dirty="0"/>
              <a:t>Object detection</a:t>
            </a:r>
          </a:p>
        </p:txBody>
      </p:sp>
      <p:pic>
        <p:nvPicPr>
          <p:cNvPr id="10" name="Picture 9">
            <a:extLst>
              <a:ext uri="{FF2B5EF4-FFF2-40B4-BE49-F238E27FC236}">
                <a16:creationId xmlns:a16="http://schemas.microsoft.com/office/drawing/2014/main" id="{6A7FEC67-F39B-4D9D-A3D3-F8AAA35D4F48}"/>
              </a:ext>
            </a:extLst>
          </p:cNvPr>
          <p:cNvPicPr>
            <a:picLocks noChangeAspect="1"/>
          </p:cNvPicPr>
          <p:nvPr/>
        </p:nvPicPr>
        <p:blipFill rotWithShape="1">
          <a:blip r:embed="rId3"/>
          <a:srcRect l="15595" t="52488" r="48419" b="4002"/>
          <a:stretch/>
        </p:blipFill>
        <p:spPr>
          <a:xfrm>
            <a:off x="4592749" y="3690936"/>
            <a:ext cx="3302000" cy="2435160"/>
          </a:xfrm>
          <a:prstGeom prst="rect">
            <a:avLst/>
          </a:prstGeom>
        </p:spPr>
      </p:pic>
      <p:pic>
        <p:nvPicPr>
          <p:cNvPr id="12" name="Picture 11">
            <a:extLst>
              <a:ext uri="{FF2B5EF4-FFF2-40B4-BE49-F238E27FC236}">
                <a16:creationId xmlns:a16="http://schemas.microsoft.com/office/drawing/2014/main" id="{09252AA5-C60F-4016-97CC-C971FAB252AC}"/>
              </a:ext>
            </a:extLst>
          </p:cNvPr>
          <p:cNvPicPr>
            <a:picLocks noChangeAspect="1"/>
          </p:cNvPicPr>
          <p:nvPr/>
        </p:nvPicPr>
        <p:blipFill rotWithShape="1">
          <a:blip r:embed="rId3"/>
          <a:srcRect l="51701" t="53734" r="12585" b="2046"/>
          <a:stretch/>
        </p:blipFill>
        <p:spPr>
          <a:xfrm>
            <a:off x="8070396" y="3702815"/>
            <a:ext cx="3686864" cy="2603186"/>
          </a:xfrm>
          <a:prstGeom prst="rect">
            <a:avLst/>
          </a:prstGeom>
        </p:spPr>
      </p:pic>
      <p:sp>
        <p:nvSpPr>
          <p:cNvPr id="11" name="TextBox 10">
            <a:extLst>
              <a:ext uri="{FF2B5EF4-FFF2-40B4-BE49-F238E27FC236}">
                <a16:creationId xmlns:a16="http://schemas.microsoft.com/office/drawing/2014/main" id="{2F210A8B-8D7C-4EAF-9EBA-DB23FD8D9577}"/>
              </a:ext>
            </a:extLst>
          </p:cNvPr>
          <p:cNvSpPr txBox="1"/>
          <p:nvPr/>
        </p:nvSpPr>
        <p:spPr>
          <a:xfrm>
            <a:off x="4870299" y="3313698"/>
            <a:ext cx="2964017" cy="338554"/>
          </a:xfrm>
          <a:prstGeom prst="rect">
            <a:avLst/>
          </a:prstGeom>
          <a:noFill/>
        </p:spPr>
        <p:txBody>
          <a:bodyPr wrap="none" rtlCol="0">
            <a:spAutoFit/>
          </a:bodyPr>
          <a:lstStyle/>
          <a:p>
            <a:r>
              <a:rPr lang="en-MY" sz="1600" b="1" dirty="0"/>
              <a:t>By size of shape or contours</a:t>
            </a:r>
          </a:p>
        </p:txBody>
      </p:sp>
      <p:sp>
        <p:nvSpPr>
          <p:cNvPr id="13" name="TextBox 12">
            <a:extLst>
              <a:ext uri="{FF2B5EF4-FFF2-40B4-BE49-F238E27FC236}">
                <a16:creationId xmlns:a16="http://schemas.microsoft.com/office/drawing/2014/main" id="{BC4A071A-3F23-4053-AD3E-8FF8B48A6CA6}"/>
              </a:ext>
            </a:extLst>
          </p:cNvPr>
          <p:cNvSpPr txBox="1"/>
          <p:nvPr/>
        </p:nvSpPr>
        <p:spPr>
          <a:xfrm>
            <a:off x="8780299" y="3347268"/>
            <a:ext cx="2266583" cy="338554"/>
          </a:xfrm>
          <a:prstGeom prst="rect">
            <a:avLst/>
          </a:prstGeom>
          <a:noFill/>
        </p:spPr>
        <p:txBody>
          <a:bodyPr wrap="none" rtlCol="0">
            <a:spAutoFit/>
          </a:bodyPr>
          <a:lstStyle/>
          <a:p>
            <a:r>
              <a:rPr lang="en-MY" sz="1600" b="1" dirty="0"/>
              <a:t>By shape or contours</a:t>
            </a:r>
          </a:p>
        </p:txBody>
      </p:sp>
    </p:spTree>
    <p:extLst>
      <p:ext uri="{BB962C8B-B14F-4D97-AF65-F5344CB8AC3E}">
        <p14:creationId xmlns:p14="http://schemas.microsoft.com/office/powerpoint/2010/main" val="1957362054"/>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bstract image">
            <a:extLst>
              <a:ext uri="{FF2B5EF4-FFF2-40B4-BE49-F238E27FC236}">
                <a16:creationId xmlns:a16="http://schemas.microsoft.com/office/drawing/2014/main" id="{5C002EE5-E4FF-463C-8DAA-9AC0B6D407FF}"/>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79" cy="6857990"/>
          </a:xfrm>
          <a:prstGeom prst="rect">
            <a:avLst/>
          </a:prstGeom>
        </p:spPr>
      </p:pic>
      <p:sp>
        <p:nvSpPr>
          <p:cNvPr id="29" name="Rectangle 22">
            <a:extLst>
              <a:ext uri="{FF2B5EF4-FFF2-40B4-BE49-F238E27FC236}">
                <a16:creationId xmlns:a16="http://schemas.microsoft.com/office/drawing/2014/main" id="{F5380E9A-163E-4576-BCDD-0A450B7E90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79943" y="237744"/>
            <a:ext cx="7652977" cy="6382512"/>
          </a:xfrm>
          <a:prstGeom prst="rect">
            <a:avLst/>
          </a:prstGeom>
          <a:solidFill>
            <a:schemeClr val="bg1">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4">
            <a:extLst>
              <a:ext uri="{FF2B5EF4-FFF2-40B4-BE49-F238E27FC236}">
                <a16:creationId xmlns:a16="http://schemas.microsoft.com/office/drawing/2014/main" id="{88DDEF77-9746-4D83-91F9-442A2487E6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17103" y="374904"/>
            <a:ext cx="7340156" cy="6108192"/>
          </a:xfrm>
          <a:prstGeom prst="rect">
            <a:avLst/>
          </a:prstGeom>
          <a:noFill/>
          <a:ln w="6350" cap="sq">
            <a:solidFill>
              <a:schemeClr val="tx1">
                <a:lumMod val="65000"/>
                <a:lumOff val="3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92C9295F-E638-4F61-AFE2-CF3E40556031}"/>
              </a:ext>
            </a:extLst>
          </p:cNvPr>
          <p:cNvSpPr>
            <a:spLocks noGrp="1"/>
          </p:cNvSpPr>
          <p:nvPr>
            <p:ph type="title"/>
          </p:nvPr>
        </p:nvSpPr>
        <p:spPr>
          <a:xfrm>
            <a:off x="4740751" y="642594"/>
            <a:ext cx="6718433" cy="1746504"/>
          </a:xfrm>
        </p:spPr>
        <p:txBody>
          <a:bodyPr>
            <a:normAutofit/>
          </a:bodyPr>
          <a:lstStyle/>
          <a:p>
            <a:r>
              <a:rPr lang="en-US" dirty="0">
                <a:solidFill>
                  <a:schemeClr val="tx1">
                    <a:lumMod val="75000"/>
                    <a:lumOff val="25000"/>
                  </a:schemeClr>
                </a:solidFill>
              </a:rPr>
              <a:t>App1 : Shape detection</a:t>
            </a:r>
          </a:p>
        </p:txBody>
      </p:sp>
      <p:graphicFrame>
        <p:nvGraphicFramePr>
          <p:cNvPr id="31" name="Content Placeholder 2" descr="timeline">
            <a:extLst>
              <a:ext uri="{FF2B5EF4-FFF2-40B4-BE49-F238E27FC236}">
                <a16:creationId xmlns:a16="http://schemas.microsoft.com/office/drawing/2014/main" id="{613FC9B6-ED9E-4F51-A217-156DA01928CD}"/>
              </a:ext>
            </a:extLst>
          </p:cNvPr>
          <p:cNvGraphicFramePr/>
          <p:nvPr/>
        </p:nvGraphicFramePr>
        <p:xfrm>
          <a:off x="4740752" y="2389098"/>
          <a:ext cx="6718434" cy="382630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Rectangle: Rounded Corners 2">
            <a:extLst>
              <a:ext uri="{FF2B5EF4-FFF2-40B4-BE49-F238E27FC236}">
                <a16:creationId xmlns:a16="http://schemas.microsoft.com/office/drawing/2014/main" id="{E5D6A2D2-286A-4D31-804E-E5BBA3533A4D}"/>
              </a:ext>
            </a:extLst>
          </p:cNvPr>
          <p:cNvSpPr/>
          <p:nvPr/>
        </p:nvSpPr>
        <p:spPr>
          <a:xfrm>
            <a:off x="4958276" y="2121408"/>
            <a:ext cx="6257809" cy="336086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5" name="TextBox 4">
            <a:extLst>
              <a:ext uri="{FF2B5EF4-FFF2-40B4-BE49-F238E27FC236}">
                <a16:creationId xmlns:a16="http://schemas.microsoft.com/office/drawing/2014/main" id="{EF2DFDFD-D1D9-4615-B048-F423D055F1CA}"/>
              </a:ext>
            </a:extLst>
          </p:cNvPr>
          <p:cNvSpPr txBox="1"/>
          <p:nvPr/>
        </p:nvSpPr>
        <p:spPr>
          <a:xfrm>
            <a:off x="5277937" y="2521059"/>
            <a:ext cx="5938148" cy="1877437"/>
          </a:xfrm>
          <a:prstGeom prst="rect">
            <a:avLst/>
          </a:prstGeom>
          <a:noFill/>
        </p:spPr>
        <p:txBody>
          <a:bodyPr wrap="square" rtlCol="0">
            <a:spAutoFit/>
          </a:bodyPr>
          <a:lstStyle/>
          <a:p>
            <a:r>
              <a:rPr lang="en-MY" sz="2000" dirty="0">
                <a:effectLst/>
                <a:latin typeface="Consolas" panose="020B0609020204030204" pitchFamily="49" charset="0"/>
              </a:rPr>
              <a:t>Develop an app for :</a:t>
            </a:r>
          </a:p>
          <a:p>
            <a:endParaRPr lang="en-MY" sz="2000" dirty="0">
              <a:effectLst/>
              <a:latin typeface="Consolas" panose="020B0609020204030204" pitchFamily="49" charset="0"/>
            </a:endParaRPr>
          </a:p>
          <a:p>
            <a:pPr marL="285750" indent="-285750">
              <a:buFontTx/>
              <a:buChar char="-"/>
            </a:pPr>
            <a:r>
              <a:rPr lang="en-US" sz="2000" b="0" dirty="0">
                <a:solidFill>
                  <a:schemeClr val="bg1"/>
                </a:solidFill>
                <a:effectLst/>
                <a:latin typeface="Consolas" panose="020B0609020204030204" pitchFamily="49" charset="0"/>
              </a:rPr>
              <a:t>Sort the objects by size then shape</a:t>
            </a:r>
          </a:p>
          <a:p>
            <a:r>
              <a:rPr lang="en-US" sz="2000" b="0" dirty="0">
                <a:solidFill>
                  <a:schemeClr val="bg1"/>
                </a:solidFill>
                <a:effectLst/>
                <a:latin typeface="Consolas" panose="020B0609020204030204" pitchFamily="49" charset="0"/>
              </a:rPr>
              <a:t>- Sort the objects by shape then size</a:t>
            </a:r>
          </a:p>
          <a:p>
            <a:pPr marL="285750" indent="-285750">
              <a:buFontTx/>
              <a:buChar char="-"/>
            </a:pPr>
            <a:endParaRPr lang="en-US" b="0" dirty="0">
              <a:solidFill>
                <a:srgbClr val="D4D4D4"/>
              </a:solidFill>
              <a:effectLst/>
              <a:latin typeface="Consolas" panose="020B0609020204030204" pitchFamily="49" charset="0"/>
            </a:endParaRPr>
          </a:p>
          <a:p>
            <a:endParaRPr lang="en-MY" dirty="0"/>
          </a:p>
        </p:txBody>
      </p:sp>
    </p:spTree>
    <p:extLst>
      <p:ext uri="{BB962C8B-B14F-4D97-AF65-F5344CB8AC3E}">
        <p14:creationId xmlns:p14="http://schemas.microsoft.com/office/powerpoint/2010/main" val="568748249"/>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bstract image">
            <a:extLst>
              <a:ext uri="{FF2B5EF4-FFF2-40B4-BE49-F238E27FC236}">
                <a16:creationId xmlns:a16="http://schemas.microsoft.com/office/drawing/2014/main" id="{5C002EE5-E4FF-463C-8DAA-9AC0B6D407FF}"/>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0" y="10"/>
            <a:ext cx="12191979" cy="6857990"/>
          </a:xfrm>
          <a:prstGeom prst="rect">
            <a:avLst/>
          </a:prstGeom>
        </p:spPr>
      </p:pic>
      <p:sp>
        <p:nvSpPr>
          <p:cNvPr id="29" name="Rectangle 22">
            <a:extLst>
              <a:ext uri="{FF2B5EF4-FFF2-40B4-BE49-F238E27FC236}">
                <a16:creationId xmlns:a16="http://schemas.microsoft.com/office/drawing/2014/main" id="{F5380E9A-163E-4576-BCDD-0A450B7E90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79943" y="237744"/>
            <a:ext cx="7652977" cy="6382512"/>
          </a:xfrm>
          <a:prstGeom prst="rect">
            <a:avLst/>
          </a:prstGeom>
          <a:solidFill>
            <a:schemeClr val="bg1">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4">
            <a:extLst>
              <a:ext uri="{FF2B5EF4-FFF2-40B4-BE49-F238E27FC236}">
                <a16:creationId xmlns:a16="http://schemas.microsoft.com/office/drawing/2014/main" id="{88DDEF77-9746-4D83-91F9-442A2487E6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17103" y="374904"/>
            <a:ext cx="7340156" cy="6108192"/>
          </a:xfrm>
          <a:prstGeom prst="rect">
            <a:avLst/>
          </a:prstGeom>
          <a:noFill/>
          <a:ln w="6350" cap="sq">
            <a:solidFill>
              <a:schemeClr val="tx1">
                <a:lumMod val="65000"/>
                <a:lumOff val="3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92C9295F-E638-4F61-AFE2-CF3E40556031}"/>
              </a:ext>
            </a:extLst>
          </p:cNvPr>
          <p:cNvSpPr>
            <a:spLocks noGrp="1"/>
          </p:cNvSpPr>
          <p:nvPr>
            <p:ph type="title"/>
          </p:nvPr>
        </p:nvSpPr>
        <p:spPr>
          <a:xfrm>
            <a:off x="259080" y="127065"/>
            <a:ext cx="3761783" cy="1746504"/>
          </a:xfrm>
        </p:spPr>
        <p:txBody>
          <a:bodyPr>
            <a:normAutofit/>
          </a:bodyPr>
          <a:lstStyle/>
          <a:p>
            <a:r>
              <a:rPr lang="en-US" sz="7200" b="1">
                <a:solidFill>
                  <a:schemeClr val="bg1">
                    <a:lumMod val="95000"/>
                  </a:schemeClr>
                </a:solidFill>
              </a:rPr>
              <a:t>Result</a:t>
            </a:r>
            <a:endParaRPr lang="en-US" sz="7200" b="1" dirty="0">
              <a:solidFill>
                <a:schemeClr val="bg1">
                  <a:lumMod val="95000"/>
                </a:schemeClr>
              </a:solidFill>
            </a:endParaRPr>
          </a:p>
        </p:txBody>
      </p:sp>
      <p:pic>
        <p:nvPicPr>
          <p:cNvPr id="5" name="Picture 4">
            <a:extLst>
              <a:ext uri="{FF2B5EF4-FFF2-40B4-BE49-F238E27FC236}">
                <a16:creationId xmlns:a16="http://schemas.microsoft.com/office/drawing/2014/main" id="{BC11F977-B78B-43DD-BBC0-1DD2EA500597}"/>
              </a:ext>
            </a:extLst>
          </p:cNvPr>
          <p:cNvPicPr>
            <a:picLocks noChangeAspect="1"/>
          </p:cNvPicPr>
          <p:nvPr/>
        </p:nvPicPr>
        <p:blipFill rotWithShape="1">
          <a:blip r:embed="rId3"/>
          <a:srcRect l="45595" t="44018" r="23929" b="13845"/>
          <a:stretch/>
        </p:blipFill>
        <p:spPr>
          <a:xfrm>
            <a:off x="4659833" y="699288"/>
            <a:ext cx="3640973" cy="2830286"/>
          </a:xfrm>
          <a:prstGeom prst="rect">
            <a:avLst/>
          </a:prstGeom>
        </p:spPr>
      </p:pic>
      <p:pic>
        <p:nvPicPr>
          <p:cNvPr id="9" name="Picture 8">
            <a:extLst>
              <a:ext uri="{FF2B5EF4-FFF2-40B4-BE49-F238E27FC236}">
                <a16:creationId xmlns:a16="http://schemas.microsoft.com/office/drawing/2014/main" id="{F0A60F38-A66B-4B15-966B-5C36B5B86787}"/>
              </a:ext>
            </a:extLst>
          </p:cNvPr>
          <p:cNvPicPr>
            <a:picLocks noChangeAspect="1"/>
          </p:cNvPicPr>
          <p:nvPr/>
        </p:nvPicPr>
        <p:blipFill rotWithShape="1">
          <a:blip r:embed="rId4"/>
          <a:srcRect l="48410" t="42461" r="19685" b="19587"/>
          <a:stretch/>
        </p:blipFill>
        <p:spPr>
          <a:xfrm>
            <a:off x="7665724" y="3666734"/>
            <a:ext cx="3889829" cy="2601507"/>
          </a:xfrm>
          <a:prstGeom prst="rect">
            <a:avLst/>
          </a:prstGeom>
        </p:spPr>
      </p:pic>
      <p:sp>
        <p:nvSpPr>
          <p:cNvPr id="10" name="TextBox 9">
            <a:extLst>
              <a:ext uri="{FF2B5EF4-FFF2-40B4-BE49-F238E27FC236}">
                <a16:creationId xmlns:a16="http://schemas.microsoft.com/office/drawing/2014/main" id="{E1FA4027-457A-4871-926A-AF0E764D5F4D}"/>
              </a:ext>
            </a:extLst>
          </p:cNvPr>
          <p:cNvSpPr txBox="1"/>
          <p:nvPr/>
        </p:nvSpPr>
        <p:spPr>
          <a:xfrm>
            <a:off x="8300806" y="992660"/>
            <a:ext cx="3439085" cy="1877437"/>
          </a:xfrm>
          <a:prstGeom prst="rect">
            <a:avLst/>
          </a:prstGeom>
          <a:noFill/>
        </p:spPr>
        <p:txBody>
          <a:bodyPr wrap="square">
            <a:spAutoFit/>
          </a:bodyPr>
          <a:lstStyle/>
          <a:p>
            <a:r>
              <a:rPr lang="en-MY" sz="1800" b="1" dirty="0"/>
              <a:t>Sorted by:</a:t>
            </a:r>
          </a:p>
          <a:p>
            <a:endParaRPr lang="en-MY" b="1" dirty="0"/>
          </a:p>
          <a:p>
            <a:r>
              <a:rPr lang="en-MY" sz="1600" dirty="0"/>
              <a:t>-Size of all shape</a:t>
            </a:r>
          </a:p>
          <a:p>
            <a:r>
              <a:rPr lang="en-MY" sz="1600" dirty="0"/>
              <a:t>-Sort (small to large)</a:t>
            </a:r>
          </a:p>
          <a:p>
            <a:endParaRPr lang="en-MY" sz="1600" dirty="0"/>
          </a:p>
          <a:p>
            <a:r>
              <a:rPr lang="en-MY" sz="1600" dirty="0"/>
              <a:t>-Sort the shape by the name (number of angle)</a:t>
            </a:r>
          </a:p>
        </p:txBody>
      </p:sp>
      <p:sp>
        <p:nvSpPr>
          <p:cNvPr id="11" name="TextBox 10">
            <a:extLst>
              <a:ext uri="{FF2B5EF4-FFF2-40B4-BE49-F238E27FC236}">
                <a16:creationId xmlns:a16="http://schemas.microsoft.com/office/drawing/2014/main" id="{B3520316-929E-4CCE-A8B4-E5CE65A5E4D4}"/>
              </a:ext>
            </a:extLst>
          </p:cNvPr>
          <p:cNvSpPr txBox="1"/>
          <p:nvPr/>
        </p:nvSpPr>
        <p:spPr>
          <a:xfrm>
            <a:off x="4861721" y="3996679"/>
            <a:ext cx="3439085" cy="2123658"/>
          </a:xfrm>
          <a:prstGeom prst="rect">
            <a:avLst/>
          </a:prstGeom>
          <a:noFill/>
        </p:spPr>
        <p:txBody>
          <a:bodyPr wrap="square">
            <a:spAutoFit/>
          </a:bodyPr>
          <a:lstStyle/>
          <a:p>
            <a:r>
              <a:rPr lang="en-MY" sz="1800" b="1" dirty="0"/>
              <a:t>Sorted by:</a:t>
            </a:r>
          </a:p>
          <a:p>
            <a:endParaRPr lang="en-MY" b="1" dirty="0"/>
          </a:p>
          <a:p>
            <a:r>
              <a:rPr lang="en-MY" sz="1600" dirty="0"/>
              <a:t>-Shape and size only on certain </a:t>
            </a:r>
          </a:p>
          <a:p>
            <a:r>
              <a:rPr lang="en-MY" sz="1600" dirty="0"/>
              <a:t>Shape </a:t>
            </a:r>
            <a:r>
              <a:rPr lang="en-MY" sz="1600" b="1" dirty="0"/>
              <a:t>only</a:t>
            </a:r>
            <a:r>
              <a:rPr lang="en-MY" sz="1600" dirty="0"/>
              <a:t>.</a:t>
            </a:r>
          </a:p>
          <a:p>
            <a:r>
              <a:rPr lang="en-MY" sz="1600" dirty="0"/>
              <a:t>-Sort (small to large)</a:t>
            </a:r>
          </a:p>
          <a:p>
            <a:endParaRPr lang="en-MY" sz="1600" dirty="0"/>
          </a:p>
          <a:p>
            <a:r>
              <a:rPr lang="en-MY" sz="1600" dirty="0"/>
              <a:t>-Sort the shape by the name (number of angle)</a:t>
            </a:r>
          </a:p>
        </p:txBody>
      </p:sp>
    </p:spTree>
    <p:extLst>
      <p:ext uri="{BB962C8B-B14F-4D97-AF65-F5344CB8AC3E}">
        <p14:creationId xmlns:p14="http://schemas.microsoft.com/office/powerpoint/2010/main" val="619705780"/>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bstract image">
            <a:extLst>
              <a:ext uri="{FF2B5EF4-FFF2-40B4-BE49-F238E27FC236}">
                <a16:creationId xmlns:a16="http://schemas.microsoft.com/office/drawing/2014/main" id="{5C002EE5-E4FF-463C-8DAA-9AC0B6D407FF}"/>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79" cy="6857990"/>
          </a:xfrm>
          <a:prstGeom prst="rect">
            <a:avLst/>
          </a:prstGeom>
        </p:spPr>
      </p:pic>
      <p:sp>
        <p:nvSpPr>
          <p:cNvPr id="29" name="Rectangle 22">
            <a:extLst>
              <a:ext uri="{FF2B5EF4-FFF2-40B4-BE49-F238E27FC236}">
                <a16:creationId xmlns:a16="http://schemas.microsoft.com/office/drawing/2014/main" id="{F5380E9A-163E-4576-BCDD-0A450B7E90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79943" y="237744"/>
            <a:ext cx="7652977" cy="6382512"/>
          </a:xfrm>
          <a:prstGeom prst="rect">
            <a:avLst/>
          </a:prstGeom>
          <a:solidFill>
            <a:schemeClr val="bg1">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4">
            <a:extLst>
              <a:ext uri="{FF2B5EF4-FFF2-40B4-BE49-F238E27FC236}">
                <a16:creationId xmlns:a16="http://schemas.microsoft.com/office/drawing/2014/main" id="{88DDEF77-9746-4D83-91F9-442A2487E6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17103" y="374904"/>
            <a:ext cx="7340156" cy="6108192"/>
          </a:xfrm>
          <a:prstGeom prst="rect">
            <a:avLst/>
          </a:prstGeom>
          <a:noFill/>
          <a:ln w="6350" cap="sq">
            <a:solidFill>
              <a:schemeClr val="tx1">
                <a:lumMod val="65000"/>
                <a:lumOff val="3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92C9295F-E638-4F61-AFE2-CF3E40556031}"/>
              </a:ext>
            </a:extLst>
          </p:cNvPr>
          <p:cNvSpPr>
            <a:spLocks noGrp="1"/>
          </p:cNvSpPr>
          <p:nvPr>
            <p:ph type="title"/>
          </p:nvPr>
        </p:nvSpPr>
        <p:spPr>
          <a:xfrm>
            <a:off x="4740751" y="642594"/>
            <a:ext cx="6718433" cy="1746504"/>
          </a:xfrm>
        </p:spPr>
        <p:txBody>
          <a:bodyPr>
            <a:normAutofit/>
          </a:bodyPr>
          <a:lstStyle/>
          <a:p>
            <a:r>
              <a:rPr lang="en-US" dirty="0">
                <a:solidFill>
                  <a:schemeClr val="tx1">
                    <a:lumMod val="75000"/>
                    <a:lumOff val="25000"/>
                  </a:schemeClr>
                </a:solidFill>
              </a:rPr>
              <a:t>App1 : Shape detection</a:t>
            </a:r>
          </a:p>
        </p:txBody>
      </p:sp>
      <p:graphicFrame>
        <p:nvGraphicFramePr>
          <p:cNvPr id="31" name="Content Placeholder 2" descr="timeline">
            <a:extLst>
              <a:ext uri="{FF2B5EF4-FFF2-40B4-BE49-F238E27FC236}">
                <a16:creationId xmlns:a16="http://schemas.microsoft.com/office/drawing/2014/main" id="{613FC9B6-ED9E-4F51-A217-156DA01928CD}"/>
              </a:ext>
            </a:extLst>
          </p:cNvPr>
          <p:cNvGraphicFramePr/>
          <p:nvPr/>
        </p:nvGraphicFramePr>
        <p:xfrm>
          <a:off x="4740752" y="2389098"/>
          <a:ext cx="6718434" cy="382630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Rectangle: Rounded Corners 2">
            <a:extLst>
              <a:ext uri="{FF2B5EF4-FFF2-40B4-BE49-F238E27FC236}">
                <a16:creationId xmlns:a16="http://schemas.microsoft.com/office/drawing/2014/main" id="{E5D6A2D2-286A-4D31-804E-E5BBA3533A4D}"/>
              </a:ext>
            </a:extLst>
          </p:cNvPr>
          <p:cNvSpPr/>
          <p:nvPr/>
        </p:nvSpPr>
        <p:spPr>
          <a:xfrm>
            <a:off x="4958276" y="2121408"/>
            <a:ext cx="6257809" cy="336086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5" name="TextBox 4">
            <a:extLst>
              <a:ext uri="{FF2B5EF4-FFF2-40B4-BE49-F238E27FC236}">
                <a16:creationId xmlns:a16="http://schemas.microsoft.com/office/drawing/2014/main" id="{EF2DFDFD-D1D9-4615-B048-F423D055F1CA}"/>
              </a:ext>
            </a:extLst>
          </p:cNvPr>
          <p:cNvSpPr txBox="1"/>
          <p:nvPr/>
        </p:nvSpPr>
        <p:spPr>
          <a:xfrm>
            <a:off x="5399487" y="2526258"/>
            <a:ext cx="5938148" cy="1877437"/>
          </a:xfrm>
          <a:prstGeom prst="rect">
            <a:avLst/>
          </a:prstGeom>
          <a:noFill/>
        </p:spPr>
        <p:txBody>
          <a:bodyPr wrap="square" rtlCol="0">
            <a:spAutoFit/>
          </a:bodyPr>
          <a:lstStyle/>
          <a:p>
            <a:r>
              <a:rPr lang="en-MY" sz="2000" dirty="0">
                <a:effectLst/>
                <a:latin typeface="Consolas" panose="020B0609020204030204" pitchFamily="49" charset="0"/>
              </a:rPr>
              <a:t>Develop an app for :</a:t>
            </a:r>
          </a:p>
          <a:p>
            <a:endParaRPr lang="en-MY" sz="2000" dirty="0">
              <a:effectLst/>
              <a:latin typeface="Consolas" panose="020B0609020204030204" pitchFamily="49" charset="0"/>
            </a:endParaRPr>
          </a:p>
          <a:p>
            <a:r>
              <a:rPr lang="en-US" sz="2000" b="0" dirty="0">
                <a:solidFill>
                  <a:schemeClr val="bg1"/>
                </a:solidFill>
                <a:effectLst/>
                <a:latin typeface="Consolas" panose="020B0609020204030204" pitchFamily="49" charset="0"/>
              </a:rPr>
              <a:t>- Create another image of collection of similar shapes at original position </a:t>
            </a:r>
          </a:p>
          <a:p>
            <a:pPr marL="285750" indent="-285750">
              <a:buFontTx/>
              <a:buChar char="-"/>
            </a:pPr>
            <a:endParaRPr lang="en-US" b="0" dirty="0">
              <a:solidFill>
                <a:srgbClr val="D4D4D4"/>
              </a:solidFill>
              <a:effectLst/>
              <a:latin typeface="Consolas" panose="020B0609020204030204" pitchFamily="49" charset="0"/>
            </a:endParaRPr>
          </a:p>
          <a:p>
            <a:endParaRPr lang="en-MY" dirty="0"/>
          </a:p>
        </p:txBody>
      </p:sp>
    </p:spTree>
    <p:extLst>
      <p:ext uri="{BB962C8B-B14F-4D97-AF65-F5344CB8AC3E}">
        <p14:creationId xmlns:p14="http://schemas.microsoft.com/office/powerpoint/2010/main" val="739137645"/>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bstract image">
            <a:extLst>
              <a:ext uri="{FF2B5EF4-FFF2-40B4-BE49-F238E27FC236}">
                <a16:creationId xmlns:a16="http://schemas.microsoft.com/office/drawing/2014/main" id="{5C002EE5-E4FF-463C-8DAA-9AC0B6D407FF}"/>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1" y="-127055"/>
            <a:ext cx="12191979" cy="6857990"/>
          </a:xfrm>
          <a:prstGeom prst="rect">
            <a:avLst/>
          </a:prstGeom>
        </p:spPr>
      </p:pic>
      <p:sp>
        <p:nvSpPr>
          <p:cNvPr id="29" name="Rectangle 22">
            <a:extLst>
              <a:ext uri="{FF2B5EF4-FFF2-40B4-BE49-F238E27FC236}">
                <a16:creationId xmlns:a16="http://schemas.microsoft.com/office/drawing/2014/main" id="{F5380E9A-163E-4576-BCDD-0A450B7E90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79943" y="237744"/>
            <a:ext cx="7652977" cy="6382512"/>
          </a:xfrm>
          <a:prstGeom prst="rect">
            <a:avLst/>
          </a:prstGeom>
          <a:solidFill>
            <a:schemeClr val="bg1">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4">
            <a:extLst>
              <a:ext uri="{FF2B5EF4-FFF2-40B4-BE49-F238E27FC236}">
                <a16:creationId xmlns:a16="http://schemas.microsoft.com/office/drawing/2014/main" id="{88DDEF77-9746-4D83-91F9-442A2487E6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17103" y="374904"/>
            <a:ext cx="7340156" cy="6108192"/>
          </a:xfrm>
          <a:prstGeom prst="rect">
            <a:avLst/>
          </a:prstGeom>
          <a:noFill/>
          <a:ln w="6350" cap="sq">
            <a:solidFill>
              <a:schemeClr val="tx1">
                <a:lumMod val="65000"/>
                <a:lumOff val="3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92C9295F-E638-4F61-AFE2-CF3E40556031}"/>
              </a:ext>
            </a:extLst>
          </p:cNvPr>
          <p:cNvSpPr>
            <a:spLocks noGrp="1"/>
          </p:cNvSpPr>
          <p:nvPr>
            <p:ph type="title"/>
          </p:nvPr>
        </p:nvSpPr>
        <p:spPr>
          <a:xfrm>
            <a:off x="98158" y="63058"/>
            <a:ext cx="3761783" cy="932275"/>
          </a:xfrm>
        </p:spPr>
        <p:txBody>
          <a:bodyPr>
            <a:normAutofit fontScale="90000"/>
          </a:bodyPr>
          <a:lstStyle/>
          <a:p>
            <a:r>
              <a:rPr lang="en-US" sz="7200" b="1" dirty="0">
                <a:solidFill>
                  <a:schemeClr val="bg1">
                    <a:lumMod val="95000"/>
                  </a:schemeClr>
                </a:solidFill>
              </a:rPr>
              <a:t>Result</a:t>
            </a:r>
          </a:p>
        </p:txBody>
      </p:sp>
      <p:pic>
        <p:nvPicPr>
          <p:cNvPr id="6" name="Picture 5">
            <a:extLst>
              <a:ext uri="{FF2B5EF4-FFF2-40B4-BE49-F238E27FC236}">
                <a16:creationId xmlns:a16="http://schemas.microsoft.com/office/drawing/2014/main" id="{E7829E2B-324D-4B5F-9C0E-7F18373202C4}"/>
              </a:ext>
            </a:extLst>
          </p:cNvPr>
          <p:cNvPicPr>
            <a:picLocks noChangeAspect="1"/>
          </p:cNvPicPr>
          <p:nvPr/>
        </p:nvPicPr>
        <p:blipFill rotWithShape="1">
          <a:blip r:embed="rId3"/>
          <a:srcRect l="13333" t="12469" r="13571" b="-25"/>
          <a:stretch/>
        </p:blipFill>
        <p:spPr>
          <a:xfrm>
            <a:off x="8072980" y="3455481"/>
            <a:ext cx="3859940" cy="3178016"/>
          </a:xfrm>
          <a:prstGeom prst="rect">
            <a:avLst/>
          </a:prstGeom>
        </p:spPr>
      </p:pic>
      <p:pic>
        <p:nvPicPr>
          <p:cNvPr id="11" name="Picture 10">
            <a:extLst>
              <a:ext uri="{FF2B5EF4-FFF2-40B4-BE49-F238E27FC236}">
                <a16:creationId xmlns:a16="http://schemas.microsoft.com/office/drawing/2014/main" id="{014877CE-1C44-41D3-9BA0-85BC54B9691B}"/>
              </a:ext>
            </a:extLst>
          </p:cNvPr>
          <p:cNvPicPr>
            <a:picLocks noChangeAspect="1"/>
          </p:cNvPicPr>
          <p:nvPr/>
        </p:nvPicPr>
        <p:blipFill rotWithShape="1">
          <a:blip r:embed="rId4"/>
          <a:srcRect l="7806" t="9156" r="16904" b="1719"/>
          <a:stretch/>
        </p:blipFill>
        <p:spPr>
          <a:xfrm>
            <a:off x="8072980" y="267603"/>
            <a:ext cx="3859940" cy="3178016"/>
          </a:xfrm>
          <a:prstGeom prst="rect">
            <a:avLst/>
          </a:prstGeom>
        </p:spPr>
      </p:pic>
      <p:pic>
        <p:nvPicPr>
          <p:cNvPr id="13" name="Picture 12">
            <a:extLst>
              <a:ext uri="{FF2B5EF4-FFF2-40B4-BE49-F238E27FC236}">
                <a16:creationId xmlns:a16="http://schemas.microsoft.com/office/drawing/2014/main" id="{534D1D83-F94E-4E16-B2DF-E0974811E7E6}"/>
              </a:ext>
            </a:extLst>
          </p:cNvPr>
          <p:cNvPicPr>
            <a:picLocks noChangeAspect="1"/>
          </p:cNvPicPr>
          <p:nvPr/>
        </p:nvPicPr>
        <p:blipFill rotWithShape="1">
          <a:blip r:embed="rId5"/>
          <a:srcRect l="10715" t="13104" r="15952" b="-24"/>
          <a:stretch/>
        </p:blipFill>
        <p:spPr>
          <a:xfrm>
            <a:off x="4119021" y="3368159"/>
            <a:ext cx="3987410" cy="3271956"/>
          </a:xfrm>
          <a:prstGeom prst="rect">
            <a:avLst/>
          </a:prstGeom>
        </p:spPr>
      </p:pic>
      <p:pic>
        <p:nvPicPr>
          <p:cNvPr id="5" name="Picture 4">
            <a:extLst>
              <a:ext uri="{FF2B5EF4-FFF2-40B4-BE49-F238E27FC236}">
                <a16:creationId xmlns:a16="http://schemas.microsoft.com/office/drawing/2014/main" id="{F96AE675-3D0B-4A01-8A08-B211B2DB5F58}"/>
              </a:ext>
            </a:extLst>
          </p:cNvPr>
          <p:cNvPicPr>
            <a:picLocks noChangeAspect="1"/>
          </p:cNvPicPr>
          <p:nvPr/>
        </p:nvPicPr>
        <p:blipFill rotWithShape="1">
          <a:blip r:embed="rId6"/>
          <a:srcRect l="16544" t="10890" r="9007" b="1443"/>
          <a:stretch/>
        </p:blipFill>
        <p:spPr>
          <a:xfrm>
            <a:off x="15942" y="3311339"/>
            <a:ext cx="4134461" cy="3328775"/>
          </a:xfrm>
          <a:prstGeom prst="rect">
            <a:avLst/>
          </a:prstGeom>
        </p:spPr>
      </p:pic>
      <p:pic>
        <p:nvPicPr>
          <p:cNvPr id="9" name="Picture 8">
            <a:extLst>
              <a:ext uri="{FF2B5EF4-FFF2-40B4-BE49-F238E27FC236}">
                <a16:creationId xmlns:a16="http://schemas.microsoft.com/office/drawing/2014/main" id="{8BD850FA-B4F2-4DE2-B6B0-FE1B4EBDC90E}"/>
              </a:ext>
            </a:extLst>
          </p:cNvPr>
          <p:cNvPicPr>
            <a:picLocks noChangeAspect="1"/>
          </p:cNvPicPr>
          <p:nvPr/>
        </p:nvPicPr>
        <p:blipFill rotWithShape="1">
          <a:blip r:embed="rId7"/>
          <a:srcRect l="6397" t="6888" r="18603" b="3879"/>
          <a:stretch/>
        </p:blipFill>
        <p:spPr>
          <a:xfrm>
            <a:off x="4119021" y="237743"/>
            <a:ext cx="3953959" cy="3221183"/>
          </a:xfrm>
          <a:prstGeom prst="rect">
            <a:avLst/>
          </a:prstGeom>
        </p:spPr>
      </p:pic>
      <p:sp>
        <p:nvSpPr>
          <p:cNvPr id="16" name="TextBox 15">
            <a:extLst>
              <a:ext uri="{FF2B5EF4-FFF2-40B4-BE49-F238E27FC236}">
                <a16:creationId xmlns:a16="http://schemas.microsoft.com/office/drawing/2014/main" id="{D9B59D1B-2480-4D9E-99D3-ECA65D2CEFEB}"/>
              </a:ext>
            </a:extLst>
          </p:cNvPr>
          <p:cNvSpPr txBox="1"/>
          <p:nvPr/>
        </p:nvSpPr>
        <p:spPr>
          <a:xfrm>
            <a:off x="64789" y="3368159"/>
            <a:ext cx="1087477" cy="338554"/>
          </a:xfrm>
          <a:prstGeom prst="rect">
            <a:avLst/>
          </a:prstGeom>
          <a:noFill/>
        </p:spPr>
        <p:txBody>
          <a:bodyPr wrap="none" rtlCol="0">
            <a:spAutoFit/>
          </a:bodyPr>
          <a:lstStyle/>
          <a:p>
            <a:r>
              <a:rPr lang="en-MY" sz="1600" b="1" dirty="0"/>
              <a:t>Hexagon</a:t>
            </a:r>
          </a:p>
        </p:txBody>
      </p:sp>
      <p:sp>
        <p:nvSpPr>
          <p:cNvPr id="17" name="TextBox 16">
            <a:extLst>
              <a:ext uri="{FF2B5EF4-FFF2-40B4-BE49-F238E27FC236}">
                <a16:creationId xmlns:a16="http://schemas.microsoft.com/office/drawing/2014/main" id="{57C9F790-A19D-4694-B003-CE90E85A754B}"/>
              </a:ext>
            </a:extLst>
          </p:cNvPr>
          <p:cNvSpPr txBox="1"/>
          <p:nvPr/>
        </p:nvSpPr>
        <p:spPr>
          <a:xfrm>
            <a:off x="7952920" y="324581"/>
            <a:ext cx="1135888" cy="338554"/>
          </a:xfrm>
          <a:prstGeom prst="rect">
            <a:avLst/>
          </a:prstGeom>
          <a:noFill/>
        </p:spPr>
        <p:txBody>
          <a:bodyPr wrap="none" rtlCol="0">
            <a:spAutoFit/>
          </a:bodyPr>
          <a:lstStyle/>
          <a:p>
            <a:r>
              <a:rPr lang="en-MY" sz="1600" b="1" dirty="0"/>
              <a:t>Pentagon</a:t>
            </a:r>
          </a:p>
        </p:txBody>
      </p:sp>
      <p:sp>
        <p:nvSpPr>
          <p:cNvPr id="18" name="TextBox 17">
            <a:extLst>
              <a:ext uri="{FF2B5EF4-FFF2-40B4-BE49-F238E27FC236}">
                <a16:creationId xmlns:a16="http://schemas.microsoft.com/office/drawing/2014/main" id="{9720593E-9924-43A2-9ADB-D0D4D0C19746}"/>
              </a:ext>
            </a:extLst>
          </p:cNvPr>
          <p:cNvSpPr txBox="1"/>
          <p:nvPr/>
        </p:nvSpPr>
        <p:spPr>
          <a:xfrm>
            <a:off x="7867293" y="3462034"/>
            <a:ext cx="2140522" cy="338554"/>
          </a:xfrm>
          <a:prstGeom prst="rect">
            <a:avLst/>
          </a:prstGeom>
          <a:noFill/>
        </p:spPr>
        <p:txBody>
          <a:bodyPr wrap="none" rtlCol="0">
            <a:spAutoFit/>
          </a:bodyPr>
          <a:lstStyle/>
          <a:p>
            <a:r>
              <a:rPr lang="en-MY" sz="1600" b="1" dirty="0"/>
              <a:t>Square &amp; Rectangle</a:t>
            </a:r>
          </a:p>
        </p:txBody>
      </p:sp>
      <p:sp>
        <p:nvSpPr>
          <p:cNvPr id="19" name="TextBox 18">
            <a:extLst>
              <a:ext uri="{FF2B5EF4-FFF2-40B4-BE49-F238E27FC236}">
                <a16:creationId xmlns:a16="http://schemas.microsoft.com/office/drawing/2014/main" id="{C3E4A6B4-A491-474B-B175-EDD892288E5E}"/>
              </a:ext>
            </a:extLst>
          </p:cNvPr>
          <p:cNvSpPr txBox="1"/>
          <p:nvPr/>
        </p:nvSpPr>
        <p:spPr>
          <a:xfrm>
            <a:off x="4153820" y="3545763"/>
            <a:ext cx="751616" cy="338554"/>
          </a:xfrm>
          <a:prstGeom prst="rect">
            <a:avLst/>
          </a:prstGeom>
          <a:noFill/>
        </p:spPr>
        <p:txBody>
          <a:bodyPr wrap="none" rtlCol="0">
            <a:spAutoFit/>
          </a:bodyPr>
          <a:lstStyle/>
          <a:p>
            <a:r>
              <a:rPr lang="en-MY" sz="1600" b="1" dirty="0"/>
              <a:t>Circle</a:t>
            </a:r>
          </a:p>
        </p:txBody>
      </p:sp>
      <p:sp>
        <p:nvSpPr>
          <p:cNvPr id="20" name="TextBox 19">
            <a:extLst>
              <a:ext uri="{FF2B5EF4-FFF2-40B4-BE49-F238E27FC236}">
                <a16:creationId xmlns:a16="http://schemas.microsoft.com/office/drawing/2014/main" id="{FA450A47-1779-46C4-B95C-7E7E6A347344}"/>
              </a:ext>
            </a:extLst>
          </p:cNvPr>
          <p:cNvSpPr txBox="1"/>
          <p:nvPr/>
        </p:nvSpPr>
        <p:spPr>
          <a:xfrm>
            <a:off x="4153820" y="324581"/>
            <a:ext cx="986937" cy="338554"/>
          </a:xfrm>
          <a:prstGeom prst="rect">
            <a:avLst/>
          </a:prstGeom>
          <a:noFill/>
        </p:spPr>
        <p:txBody>
          <a:bodyPr wrap="none" rtlCol="0">
            <a:spAutoFit/>
          </a:bodyPr>
          <a:lstStyle/>
          <a:p>
            <a:r>
              <a:rPr lang="en-MY" sz="1600" b="1" dirty="0"/>
              <a:t>Triangle</a:t>
            </a:r>
          </a:p>
        </p:txBody>
      </p:sp>
      <p:sp>
        <p:nvSpPr>
          <p:cNvPr id="10" name="Oval 9">
            <a:extLst>
              <a:ext uri="{FF2B5EF4-FFF2-40B4-BE49-F238E27FC236}">
                <a16:creationId xmlns:a16="http://schemas.microsoft.com/office/drawing/2014/main" id="{21E6017F-D319-4B33-9C36-BA8B8ECD375D}"/>
              </a:ext>
            </a:extLst>
          </p:cNvPr>
          <p:cNvSpPr/>
          <p:nvPr/>
        </p:nvSpPr>
        <p:spPr>
          <a:xfrm>
            <a:off x="140733" y="1223421"/>
            <a:ext cx="3880130" cy="1930402"/>
          </a:xfrm>
          <a:prstGeom prst="ellips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dirty="0"/>
          </a:p>
        </p:txBody>
      </p:sp>
      <p:sp>
        <p:nvSpPr>
          <p:cNvPr id="12" name="TextBox 11">
            <a:extLst>
              <a:ext uri="{FF2B5EF4-FFF2-40B4-BE49-F238E27FC236}">
                <a16:creationId xmlns:a16="http://schemas.microsoft.com/office/drawing/2014/main" id="{636CC0A8-796B-4C61-962D-582FE8B8BBA2}"/>
              </a:ext>
            </a:extLst>
          </p:cNvPr>
          <p:cNvSpPr txBox="1"/>
          <p:nvPr/>
        </p:nvSpPr>
        <p:spPr>
          <a:xfrm>
            <a:off x="813592" y="1520568"/>
            <a:ext cx="2844007" cy="1323439"/>
          </a:xfrm>
          <a:prstGeom prst="rect">
            <a:avLst/>
          </a:prstGeom>
          <a:noFill/>
        </p:spPr>
        <p:txBody>
          <a:bodyPr wrap="square" rtlCol="0">
            <a:spAutoFit/>
          </a:bodyPr>
          <a:lstStyle/>
          <a:p>
            <a:r>
              <a:rPr lang="en-MY" sz="1600" b="1" dirty="0"/>
              <a:t>Shape detection by </a:t>
            </a:r>
          </a:p>
          <a:p>
            <a:r>
              <a:rPr lang="en-MY" sz="1600" b="1" dirty="0"/>
              <a:t>user input:</a:t>
            </a:r>
          </a:p>
          <a:p>
            <a:endParaRPr lang="en-MY" sz="1600" b="1" dirty="0"/>
          </a:p>
          <a:p>
            <a:pPr marL="285750" indent="-285750">
              <a:buFont typeface="Arial" panose="020B0604020202020204" pitchFamily="34" charset="0"/>
              <a:buChar char="•"/>
            </a:pPr>
            <a:r>
              <a:rPr lang="en-MY" sz="1600" dirty="0"/>
              <a:t>Output- Shape in green border</a:t>
            </a:r>
          </a:p>
        </p:txBody>
      </p:sp>
    </p:spTree>
    <p:extLst>
      <p:ext uri="{BB962C8B-B14F-4D97-AF65-F5344CB8AC3E}">
        <p14:creationId xmlns:p14="http://schemas.microsoft.com/office/powerpoint/2010/main" val="3645042936"/>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bstract image">
            <a:extLst>
              <a:ext uri="{FF2B5EF4-FFF2-40B4-BE49-F238E27FC236}">
                <a16:creationId xmlns:a16="http://schemas.microsoft.com/office/drawing/2014/main" id="{5C002EE5-E4FF-463C-8DAA-9AC0B6D407FF}"/>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79" cy="6857990"/>
          </a:xfrm>
          <a:prstGeom prst="rect">
            <a:avLst/>
          </a:prstGeom>
        </p:spPr>
      </p:pic>
      <p:sp>
        <p:nvSpPr>
          <p:cNvPr id="29" name="Rectangle 22">
            <a:extLst>
              <a:ext uri="{FF2B5EF4-FFF2-40B4-BE49-F238E27FC236}">
                <a16:creationId xmlns:a16="http://schemas.microsoft.com/office/drawing/2014/main" id="{F5380E9A-163E-4576-BCDD-0A450B7E90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79943" y="237744"/>
            <a:ext cx="7652977" cy="6382512"/>
          </a:xfrm>
          <a:prstGeom prst="rect">
            <a:avLst/>
          </a:prstGeom>
          <a:solidFill>
            <a:schemeClr val="bg1">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4">
            <a:extLst>
              <a:ext uri="{FF2B5EF4-FFF2-40B4-BE49-F238E27FC236}">
                <a16:creationId xmlns:a16="http://schemas.microsoft.com/office/drawing/2014/main" id="{88DDEF77-9746-4D83-91F9-442A2487E6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17103" y="374904"/>
            <a:ext cx="7340156" cy="6108192"/>
          </a:xfrm>
          <a:prstGeom prst="rect">
            <a:avLst/>
          </a:prstGeom>
          <a:noFill/>
          <a:ln w="6350" cap="sq">
            <a:solidFill>
              <a:schemeClr val="tx1">
                <a:lumMod val="65000"/>
                <a:lumOff val="3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92C9295F-E638-4F61-AFE2-CF3E40556031}"/>
              </a:ext>
            </a:extLst>
          </p:cNvPr>
          <p:cNvSpPr>
            <a:spLocks noGrp="1"/>
          </p:cNvSpPr>
          <p:nvPr>
            <p:ph type="title"/>
          </p:nvPr>
        </p:nvSpPr>
        <p:spPr>
          <a:xfrm>
            <a:off x="4740751" y="642594"/>
            <a:ext cx="6718433" cy="1746504"/>
          </a:xfrm>
        </p:spPr>
        <p:txBody>
          <a:bodyPr>
            <a:normAutofit/>
          </a:bodyPr>
          <a:lstStyle/>
          <a:p>
            <a:r>
              <a:rPr lang="en-US" dirty="0">
                <a:solidFill>
                  <a:schemeClr val="tx1">
                    <a:lumMod val="75000"/>
                    <a:lumOff val="25000"/>
                  </a:schemeClr>
                </a:solidFill>
              </a:rPr>
              <a:t>App2 : Image and Video face recognition</a:t>
            </a:r>
          </a:p>
        </p:txBody>
      </p:sp>
      <p:graphicFrame>
        <p:nvGraphicFramePr>
          <p:cNvPr id="31" name="Content Placeholder 2" descr="timeline">
            <a:extLst>
              <a:ext uri="{FF2B5EF4-FFF2-40B4-BE49-F238E27FC236}">
                <a16:creationId xmlns:a16="http://schemas.microsoft.com/office/drawing/2014/main" id="{613FC9B6-ED9E-4F51-A217-156DA01928CD}"/>
              </a:ext>
            </a:extLst>
          </p:cNvPr>
          <p:cNvGraphicFramePr/>
          <p:nvPr/>
        </p:nvGraphicFramePr>
        <p:xfrm>
          <a:off x="4740752" y="2389098"/>
          <a:ext cx="6718434" cy="382630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Rectangle: Rounded Corners 2">
            <a:extLst>
              <a:ext uri="{FF2B5EF4-FFF2-40B4-BE49-F238E27FC236}">
                <a16:creationId xmlns:a16="http://schemas.microsoft.com/office/drawing/2014/main" id="{E5D6A2D2-286A-4D31-804E-E5BBA3533A4D}"/>
              </a:ext>
            </a:extLst>
          </p:cNvPr>
          <p:cNvSpPr/>
          <p:nvPr/>
        </p:nvSpPr>
        <p:spPr>
          <a:xfrm>
            <a:off x="4958276" y="2121408"/>
            <a:ext cx="6257809" cy="336086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5" name="TextBox 4">
            <a:extLst>
              <a:ext uri="{FF2B5EF4-FFF2-40B4-BE49-F238E27FC236}">
                <a16:creationId xmlns:a16="http://schemas.microsoft.com/office/drawing/2014/main" id="{EF2DFDFD-D1D9-4615-B048-F423D055F1CA}"/>
              </a:ext>
            </a:extLst>
          </p:cNvPr>
          <p:cNvSpPr txBox="1"/>
          <p:nvPr/>
        </p:nvSpPr>
        <p:spPr>
          <a:xfrm>
            <a:off x="5399487" y="2526258"/>
            <a:ext cx="5938148" cy="1292662"/>
          </a:xfrm>
          <a:prstGeom prst="rect">
            <a:avLst/>
          </a:prstGeom>
          <a:noFill/>
        </p:spPr>
        <p:txBody>
          <a:bodyPr wrap="square" rtlCol="0">
            <a:spAutoFit/>
          </a:bodyPr>
          <a:lstStyle/>
          <a:p>
            <a:r>
              <a:rPr lang="en-MY" sz="2000" dirty="0">
                <a:effectLst/>
                <a:latin typeface="Consolas" panose="020B0609020204030204" pitchFamily="49" charset="0"/>
              </a:rPr>
              <a:t>Develop an app for :</a:t>
            </a:r>
          </a:p>
          <a:p>
            <a:endParaRPr lang="en-MY" sz="2000" dirty="0">
              <a:effectLst/>
              <a:latin typeface="Consolas" panose="020B0609020204030204" pitchFamily="49" charset="0"/>
            </a:endParaRPr>
          </a:p>
          <a:p>
            <a:r>
              <a:rPr lang="en-US" sz="2000" b="0" dirty="0">
                <a:solidFill>
                  <a:schemeClr val="bg1"/>
                </a:solidFill>
                <a:effectLst/>
                <a:latin typeface="Consolas" panose="020B0609020204030204" pitchFamily="49" charset="0"/>
              </a:rPr>
              <a:t>-Can recognize faces in an image</a:t>
            </a:r>
          </a:p>
          <a:p>
            <a:endParaRPr lang="en-MY" dirty="0"/>
          </a:p>
        </p:txBody>
      </p:sp>
    </p:spTree>
    <p:extLst>
      <p:ext uri="{BB962C8B-B14F-4D97-AF65-F5344CB8AC3E}">
        <p14:creationId xmlns:p14="http://schemas.microsoft.com/office/powerpoint/2010/main" val="2295090957"/>
      </p:ext>
    </p:extLst>
  </p:cSld>
  <p:clrMapOvr>
    <a:overrideClrMapping bg1="lt1" tx1="dk1" bg2="lt2" tx2="dk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Custom 38">
      <a:dk1>
        <a:sysClr val="windowText" lastClr="000000"/>
      </a:dk1>
      <a:lt1>
        <a:sysClr val="window" lastClr="FFFFFF"/>
      </a:lt1>
      <a:dk2>
        <a:srgbClr val="505046"/>
      </a:dk2>
      <a:lt2>
        <a:srgbClr val="EEECE1"/>
      </a:lt2>
      <a:accent1>
        <a:srgbClr val="EE462D"/>
      </a:accent1>
      <a:accent2>
        <a:srgbClr val="595A85"/>
      </a:accent2>
      <a:accent3>
        <a:srgbClr val="8D6F5B"/>
      </a:accent3>
      <a:accent4>
        <a:srgbClr val="FABD2F"/>
      </a:accent4>
      <a:accent5>
        <a:srgbClr val="AF8073"/>
      </a:accent5>
      <a:accent6>
        <a:srgbClr val="787880"/>
      </a:accent6>
      <a:hlink>
        <a:srgbClr val="CC8D00"/>
      </a:hlink>
      <a:folHlink>
        <a:srgbClr val="82829E"/>
      </a:folHlink>
    </a:clrScheme>
    <a:fontScheme name="Savon">
      <a:majorFont>
        <a:latin typeface="Avenir Next LT Pro Light"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venir Next LT Pro"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E92E9E5-79AF-4029-8FCA-9C327D54FD8F}">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659927E4-E194-47BE-91C2-B87D50CF51DB}">
  <ds:schemaRefs>
    <ds:schemaRef ds:uri="http://schemas.microsoft.com/sharepoint/v3/contenttype/forms"/>
  </ds:schemaRefs>
</ds:datastoreItem>
</file>

<file path=customXml/itemProps3.xml><?xml version="1.0" encoding="utf-8"?>
<ds:datastoreItem xmlns:ds="http://schemas.openxmlformats.org/officeDocument/2006/customXml" ds:itemID="{E34A532A-EA0D-41F9-B458-AF9358EF2F0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{CBC10E6A-192E-490B-9069-B60383A42ADE}tf56410444_win32</Template>
  <TotalTime>372</TotalTime>
  <Words>292</Words>
  <Application>Microsoft Office PowerPoint</Application>
  <PresentationFormat>Widescreen</PresentationFormat>
  <Paragraphs>85</Paragraphs>
  <Slides>13</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Adobe Gothic Std B</vt:lpstr>
      <vt:lpstr>Adobe Heiti Std R</vt:lpstr>
      <vt:lpstr>Arial</vt:lpstr>
      <vt:lpstr>Avenir Next LT Pro</vt:lpstr>
      <vt:lpstr>Avenir Next LT Pro Light</vt:lpstr>
      <vt:lpstr>Consolas</vt:lpstr>
      <vt:lpstr>Garamond</vt:lpstr>
      <vt:lpstr>JetBrains Mono</vt:lpstr>
      <vt:lpstr>SavonVTI</vt:lpstr>
      <vt:lpstr>Computer vision Project  </vt:lpstr>
      <vt:lpstr>Content   </vt:lpstr>
      <vt:lpstr>App1 : Shape detection</vt:lpstr>
      <vt:lpstr>Result</vt:lpstr>
      <vt:lpstr>App1 : Shape detection</vt:lpstr>
      <vt:lpstr>Result</vt:lpstr>
      <vt:lpstr>App1 : Shape detection</vt:lpstr>
      <vt:lpstr>Result</vt:lpstr>
      <vt:lpstr>App2 : Image and Video face recognition</vt:lpstr>
      <vt:lpstr>Result</vt:lpstr>
      <vt:lpstr>App2 : Image and Video face recognition</vt:lpstr>
      <vt:lpstr>Result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1</dc:title>
  <dc:creator>MUHAMMAD AFIQ BIN ABDULLAH</dc:creator>
  <cp:lastModifiedBy>MUHAMMAD AFIQ BIN ABDULLAH</cp:lastModifiedBy>
  <cp:revision>5</cp:revision>
  <dcterms:created xsi:type="dcterms:W3CDTF">2021-11-17T16:49:28Z</dcterms:created>
  <dcterms:modified xsi:type="dcterms:W3CDTF">2021-11-18T04:42:17Z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