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4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B04B9-7E19-44F6-A482-FEE8AC770207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5075F-8483-4D28-BA4C-9F0BF357CE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69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5075F-8483-4D28-BA4C-9F0BF357CE7B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84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E1B7E-138C-424B-A8F8-276EE03A4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E602DE-ACD3-4529-ADF5-F624EF43A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C2E30-DE40-478B-A302-52FD18E8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5879-926A-468D-B5DF-1FCEC32402E4}" type="datetime1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C56DF-A8DC-49D3-9687-2F8CD833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00E85-4D79-4254-8495-248E4C52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7450-83D9-4009-B099-16FAB8836B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5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B17B9-E61B-4AFC-838F-5C57CE6D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6AF216-916B-4DCF-BDDA-739E534A2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DF7D13-91C5-425C-8B6A-B20CF3AE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A138-901F-4AFA-8068-25FE921A8F58}" type="datetime1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EF4BD-09B6-4A9D-88F1-C0B55DC6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639975-55DA-4C93-BFC7-8BF7DBF5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7450-83D9-4009-B099-16FAB8836B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1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913F71-5953-41AC-888B-F47A9F97B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547E1B-D62B-4CFA-A96C-6E782F7D5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35BF53-CC0C-45F6-99F7-FC9984F9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8E13-17F1-4B2F-B818-B29465CC7F92}" type="datetime1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5EDA3-370D-4468-A97D-77663C9A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CCCD5A-C794-4F41-B5D3-93F4E34C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7450-83D9-4009-B099-16FAB8836B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8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3F5DD-DEC2-43A3-9F2A-75613E40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A782E3-7812-4F8A-A8CD-350C627A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D1EEEF-1C66-4ED0-90A4-AC66629A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47F1-816A-4390-8DB6-0F23E5BB4984}" type="datetime1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00A82B-B190-4D5A-9EA7-B2D857C7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3030C9-6044-4E36-ABA2-341A91D0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7450-83D9-4009-B099-16FAB8836B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26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FD61E-B3B3-433E-B86E-BE2A0B82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2CD1F3-6722-466A-9D14-51BE33524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19F2CD-E546-4C6F-A4FE-D2EC8FCB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3D79-F77D-4FF3-B6DF-8B8C61AE692B}" type="datetime1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588C0F-CEA6-4EC4-9258-A05007DC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4C242B-A91A-40A2-A614-62928C8A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7450-83D9-4009-B099-16FAB8836B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86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7D373-9BF5-4E5D-BAA4-C5AE0D31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87DBEA-CBC7-428B-B7CF-419E1E1FD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3347F2-0707-4169-95D4-02A3FAE4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52BD38-CB62-400A-B5FA-A5A0647E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EE84-68BE-443A-B4F9-8951553A4614}" type="datetime1">
              <a:rPr lang="ru-RU" smtClean="0"/>
              <a:pPr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C7510E-FC22-4225-93FE-35541E3B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7487B1-FB14-4B72-8ACD-169518F7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7450-83D9-4009-B099-16FAB8836B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45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070E4-2CAD-4F26-AF80-EE60E389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B0971-9833-476D-A247-E47D8B529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5984E7-794E-4A8B-805A-FDB5AE9A7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A31DC3-FE1C-4F68-9874-70D089BF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609112-7B6A-4803-BED9-0628D7858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02ECAD-13FC-4D6C-9D2D-8B5DB668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0E1C-0BD7-4D70-9B41-A12B97F9B7C5}" type="datetime1">
              <a:rPr lang="ru-RU" smtClean="0"/>
              <a:pPr/>
              <a:t>05.03.2023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4B7B6E-2626-434D-B2C6-29AC0474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68BB7F-E6EE-49BC-875B-F19EAEAA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7450-83D9-4009-B099-16FAB8836B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87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6B5BC-03AC-4340-BB5A-5DCE22DB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D0CB76-E854-4940-A423-3CC83495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EE8-42F8-47B6-A362-E77AD74AB484}" type="datetime1">
              <a:rPr lang="ru-RU" smtClean="0"/>
              <a:pPr/>
              <a:t>05.03.2023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9B105C-F606-42BD-A6C3-C7547B79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540BBD-B2BC-4404-BA0B-A0504723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7450-83D9-4009-B099-16FAB8836B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64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FFADC2-EE75-436F-8FB9-7A054517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6AD2-B0FC-4759-B946-DEE7BF640FE9}" type="datetime1">
              <a:rPr lang="ru-RU" smtClean="0"/>
              <a:pPr/>
              <a:t>05.03.2023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DF4A8D-FB80-4758-AD8A-25BD2AEE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B9C1CB-B0D6-4FDA-A08A-B80F2CFA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7450-83D9-4009-B099-16FAB8836B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75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AEC05-3DBC-4538-8D38-FD3B0FA5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75285-BCD5-43F4-8DE6-8F4C36D5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1D45BA-1A2B-4708-813E-C1C8D2C02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43D263-9D88-41D4-A45C-EB263221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9978-0ADE-41C0-8BF1-F9BDB71BAD01}" type="datetime1">
              <a:rPr lang="ru-RU" smtClean="0"/>
              <a:pPr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31A9E8-A797-43EF-ADF6-4EA72974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E6D8FF-A953-4243-BA31-8B9CB3C9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7450-83D9-4009-B099-16FAB8836B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88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19F9-F134-4BC2-95BD-2986A3C2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114535-6101-49D1-88C9-C0B140193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52B1E3-F3BB-48FB-91D6-D2FDF05A0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6E61ED-FDD2-45D2-BDC0-C878F5D0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DC45-BB8D-429F-B5BB-6D251A4568E8}" type="datetime1">
              <a:rPr lang="ru-RU" smtClean="0"/>
              <a:pPr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E53CB3-151B-4F36-8B9F-538B15F3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15E098-BDDF-4699-8AB2-D3C40CA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7450-83D9-4009-B099-16FAB8836B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60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190CC-E4AF-4CFB-866A-10BB7E71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5BBE5B-7618-43E2-8DD7-F2D92E337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4015E9-671E-4BB1-A950-B2499634C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196AF-8299-4364-A4F3-F086F6F8F2DE}" type="datetime1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3AB153-3027-4ACA-9B0C-2FD9FACDF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5A7212-2C3F-4EFB-BEEE-00E136989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7450-83D9-4009-B099-16FAB8836B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3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7346" y="438408"/>
            <a:ext cx="114974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АВИАЦИОННЫЙ ИНСТИТУТ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 (МАИ)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филиал «РКТ» МАИ в г. Химки Московской области</a:t>
            </a:r>
          </a:p>
        </p:txBody>
      </p:sp>
      <p:pic>
        <p:nvPicPr>
          <p:cNvPr id="1026" name="Picture 2" descr="ÐÐ°ÑÑÐ¸Ð½ÐºÐ¸ Ð¿Ð¾ Ð·Ð°Ð¿ÑÐ¾ÑÑ Ð¼Ð°Ð¸ ÑÐ¼Ð±Ð»ÐµÐ¼Ð°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27" y="104757"/>
            <a:ext cx="503847" cy="48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449963" y="5366424"/>
            <a:ext cx="358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: Жуков Владислав Максимович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49963" y="5919228"/>
            <a:ext cx="53496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Жилина Татьяна Анатольевна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211381" y="4179244"/>
            <a:ext cx="93693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 темы: Разработка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приложений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427748" y="3594354"/>
            <a:ext cx="10342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84385" y="2792288"/>
            <a:ext cx="38650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Квалификация: Техник программист        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4385" y="2436787"/>
            <a:ext cx="1082333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09.02.03 Программирование в компьютерных системах                          Группа: МП31-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4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itchFamily="18" charset="0"/>
              </a:rPr>
              <a:t>Задание 5. Программа опрос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4477" y="1282583"/>
            <a:ext cx="6016138" cy="533387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модуль, в главном окне которого расположено 3 кнопки "вопрос 1" "вопрос 2" "вопрос 3", каждая кнопка вызывает отдельное окно, в котором расположен некоторый вопрос и две кнопки ответа. При выборе кнопки с неправильным ответом, выдаётся сообщение о том, что ответ неверный и закрывается окно. При выборе кнопки с правильным ответом появляется сообщение о том, что ответ верный и вопрос "выбрать ли другой вопрос?", где будет 3 варианта - две кнопки с оставшимися вопросами и кнопка "нет", закрывающая окно. Для того, чтобы закрыть главное окно используется пункт меню "файл – выход". При выборе пункта меню "помощь" должно открываться справочное окно, где написано, что надо делать в этой программе.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898154" y="6356350"/>
            <a:ext cx="455645" cy="365125"/>
          </a:xfrm>
        </p:spPr>
        <p:txBody>
          <a:bodyPr/>
          <a:lstStyle/>
          <a:p>
            <a:fld id="{FC627450-83D9-4009-B099-16FAB8836B44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415F1C-A347-4063-88A9-30CA3AAAF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584" y="1810139"/>
            <a:ext cx="4780695" cy="299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2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1186014" cy="1217124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itchFamily="18" charset="0"/>
              </a:rPr>
              <a:t>Задание 5. Программа опрос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4542" y="1544128"/>
            <a:ext cx="7171427" cy="48566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 else if ((menu)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wParam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== menu::button1)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auto id = 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MessageBox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hwndA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, L"</a:t>
            </a:r>
            <a:r>
              <a:rPr lang="ru-RU" sz="1400" dirty="0">
                <a:latin typeface="Times New Roman" panose="02020603050405020304" pitchFamily="18" charset="0"/>
                <a:cs typeface="Times New Roman" pitchFamily="18" charset="0"/>
              </a:rPr>
              <a:t>Великая </a:t>
            </a:r>
            <a:r>
              <a:rPr lang="ru-RU" sz="1400" dirty="0" err="1">
                <a:latin typeface="Times New Roman" panose="02020603050405020304" pitchFamily="18" charset="0"/>
                <a:cs typeface="Times New Roman" pitchFamily="18" charset="0"/>
              </a:rPr>
              <a:t>отественная</a:t>
            </a:r>
            <a:r>
              <a:rPr lang="ru-RU" sz="1400" dirty="0">
                <a:latin typeface="Times New Roman" panose="02020603050405020304" pitchFamily="18" charset="0"/>
                <a:cs typeface="Times New Roman" pitchFamily="18" charset="0"/>
              </a:rPr>
              <a:t> война началась в 1941?", 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L"</a:t>
            </a:r>
            <a:r>
              <a:rPr lang="ru-RU" sz="1400" dirty="0">
                <a:latin typeface="Times New Roman" panose="02020603050405020304" pitchFamily="18" charset="0"/>
                <a:cs typeface="Times New Roman" pitchFamily="18" charset="0"/>
              </a:rPr>
              <a:t>Вопрос 1",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MB_YESNO | MB_ICONQUESTION);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if (id == IDYES)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ShowWindow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hwndB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SW_SHOW);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but2 = 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CreateWindow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L"button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", L"</a:t>
            </a:r>
            <a:r>
              <a:rPr lang="ru-RU" sz="1400" dirty="0">
                <a:latin typeface="Times New Roman" panose="02020603050405020304" pitchFamily="18" charset="0"/>
                <a:cs typeface="Times New Roman" pitchFamily="18" charset="0"/>
              </a:rPr>
              <a:t>Вопрос 2", 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WS_CHILD | WS_VISIBLE | BS_FLAT | BS_VCENTER | BS_PUSHBUTTON, 20, 200, 100, 22, 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hwndB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(HMENU)menu::but2, NULL, 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but3 = 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CreateWindow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L"button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", L"</a:t>
            </a:r>
            <a:r>
              <a:rPr lang="ru-RU" sz="1400" dirty="0">
                <a:latin typeface="Times New Roman" panose="02020603050405020304" pitchFamily="18" charset="0"/>
                <a:cs typeface="Times New Roman" pitchFamily="18" charset="0"/>
              </a:rPr>
              <a:t>Вопрос 3", 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WS_CHILD | WS_VISIBLE | BS_FLAT | BS_VCENTER | BS_PUSHBUTTON, 120, 200, 100, 22, 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hwndB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(HMENU)menu::but3, NULL, 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cancel = 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CreateWindow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L"button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", L"</a:t>
            </a:r>
            <a:r>
              <a:rPr lang="ru-RU" sz="1400" dirty="0">
                <a:latin typeface="Times New Roman" panose="02020603050405020304" pitchFamily="18" charset="0"/>
                <a:cs typeface="Times New Roman" pitchFamily="18" charset="0"/>
              </a:rPr>
              <a:t>Отмена", 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WS_CHILD | WS_VISIBLE | BS_FLAT | BS_VCENTER | BS_PUSHBUTTON, 220, 200, 100, 22, 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hwndB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(HMENU)menu::cancel, NULL, 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else if (id == IDNO)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MessageBox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hwndA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, L"</a:t>
            </a:r>
            <a:r>
              <a:rPr lang="ru-RU" sz="1400" dirty="0">
                <a:latin typeface="Times New Roman" panose="02020603050405020304" pitchFamily="18" charset="0"/>
                <a:cs typeface="Times New Roman" pitchFamily="18" charset="0"/>
              </a:rPr>
              <a:t>Ответ неверный!",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L"", MB_OK | MB_ICONERROR);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000792" y="6356350"/>
            <a:ext cx="353008" cy="365125"/>
          </a:xfrm>
        </p:spPr>
        <p:txBody>
          <a:bodyPr/>
          <a:lstStyle/>
          <a:p>
            <a:fld id="{FC627450-83D9-4009-B099-16FAB8836B44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090FDD-1FA5-4A84-A341-435278165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53" y="1716657"/>
            <a:ext cx="4421101" cy="277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itchFamily="18" charset="0"/>
              </a:rPr>
              <a:t>Задание 6. Прорисовка окружности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755" y="2003054"/>
            <a:ext cx="5974310" cy="376618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модуль создающий диалоговую панель, в которой в непрерывном режиме выполняется прорисовка окружности, у которой постепенно увеличивается радиус. При достижении границ окна радиус начинает уменьшаться. У диалогового окна должна присутствовать кнопка выбора цвета, которая выводит диалоговое окно с выбором цвета круга с помощью радиокнопок. Для изменения цвета круга нужно подтвердить кнопкой "ОК".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010122" y="6356350"/>
            <a:ext cx="343678" cy="365125"/>
          </a:xfrm>
        </p:spPr>
        <p:txBody>
          <a:bodyPr/>
          <a:lstStyle/>
          <a:p>
            <a:fld id="{FC627450-83D9-4009-B099-16FAB8836B44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019291-F926-4031-AA68-A7240151C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448" y="2003054"/>
            <a:ext cx="3951709" cy="298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2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itchFamily="18" charset="0"/>
              </a:rPr>
              <a:t>Задание 6. Прорисовка окружности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427" y="1509192"/>
            <a:ext cx="6346528" cy="494336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void draw(HDC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hdc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) {</a:t>
            </a:r>
            <a:endParaRPr lang="ru-RU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Gdiplus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::Graphics gf(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hdc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);</a:t>
            </a:r>
            <a:endParaRPr lang="ru-RU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Gdiplus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::Pen pen(color);</a:t>
            </a:r>
            <a:r>
              <a:rPr lang="ru-RU" sz="2000" dirty="0">
                <a:latin typeface="Times New Roman" panose="02020603050405020304" pitchFamily="18" charset="0"/>
                <a:cs typeface="Times New Roman" pitchFamily="18" charset="0"/>
              </a:rPr>
              <a:t> //Создание пера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gf.DrawEllipse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(&amp;pen, width / 2 -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circle_diameter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/ 2, height / 2 -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circle_diameter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/ 2,</a:t>
            </a:r>
            <a:endParaRPr lang="ru-RU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circle_diameter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circle_diameter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);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//Определение координат и диаметра окружности</a:t>
            </a:r>
          </a:p>
          <a:p>
            <a:pPr marL="4572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982130" y="6356350"/>
            <a:ext cx="371669" cy="365125"/>
          </a:xfrm>
        </p:spPr>
        <p:txBody>
          <a:bodyPr/>
          <a:lstStyle/>
          <a:p>
            <a:fld id="{FC627450-83D9-4009-B099-16FAB8836B44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C22DAD-159F-4252-83A9-F153FEF07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473" y="1938311"/>
            <a:ext cx="3951709" cy="298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8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itchFamily="18" charset="0"/>
              </a:rPr>
              <a:t>Задание 7. Программа для просмотра изображений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235" y="2133979"/>
            <a:ext cx="5513511" cy="376618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модуль, имеющий меню, содержащее пункты "открыть файл" и "выход". Пункт меню "открыть файл" должен позволять открыть графический файл с расширением .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Кнопка выход позволяет выйти из программы. Не должно быть изменений с файлом кроме изменения размера окна. файл должен отрываться в главном окне этого модуля и подровнять под размеры этого окна.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010122" y="6356350"/>
            <a:ext cx="343678" cy="365125"/>
          </a:xfrm>
        </p:spPr>
        <p:txBody>
          <a:bodyPr/>
          <a:lstStyle/>
          <a:p>
            <a:fld id="{FC627450-83D9-4009-B099-16FAB8836B44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08D7C4-930E-492F-8BAE-AEECD08B8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78" y="2133979"/>
            <a:ext cx="5071771" cy="33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7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itchFamily="18" charset="0"/>
              </a:rPr>
              <a:t>Задание 7. Программа для просмотра изображений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275" y="1483743"/>
            <a:ext cx="6354254" cy="49601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if (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GetOpenFileName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(&amp;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open_file_name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))</a:t>
            </a:r>
            <a:r>
              <a:rPr lang="ru-RU" sz="2000" dirty="0">
                <a:latin typeface="Times New Roman" panose="02020603050405020304" pitchFamily="18" charset="0"/>
                <a:cs typeface="Times New Roman" pitchFamily="18" charset="0"/>
              </a:rPr>
              <a:t> //Определение открытия файла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{</a:t>
            </a:r>
            <a:endParaRPr lang="ru-RU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auto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hdc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GetDC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hwndA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);</a:t>
            </a:r>
            <a:r>
              <a:rPr lang="ru-RU" sz="2000" dirty="0">
                <a:latin typeface="Times New Roman" panose="02020603050405020304" pitchFamily="18" charset="0"/>
                <a:cs typeface="Times New Roman" pitchFamily="18" charset="0"/>
              </a:rPr>
              <a:t> //Указание дескриптора окна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Gdiplus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::Graphics gf(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hdc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);</a:t>
            </a:r>
            <a:r>
              <a:rPr lang="ru-RU" sz="2000" dirty="0">
                <a:latin typeface="Times New Roman" panose="02020603050405020304" pitchFamily="18" charset="0"/>
                <a:cs typeface="Times New Roman" pitchFamily="18" charset="0"/>
              </a:rPr>
              <a:t> //Указание дескриптора объекта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Gdiplus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::Bitmap bmp(path);</a:t>
            </a:r>
            <a:r>
              <a:rPr lang="ru-RU" sz="20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gf.DrawImage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(&amp;bmp, 0, 0, width, height);</a:t>
            </a:r>
            <a:r>
              <a:rPr lang="ru-RU" sz="2000" dirty="0">
                <a:latin typeface="Times New Roman" panose="02020603050405020304" pitchFamily="18" charset="0"/>
                <a:cs typeface="Times New Roman" pitchFamily="18" charset="0"/>
              </a:rPr>
              <a:t> //</a:t>
            </a:r>
            <a:r>
              <a:rPr lang="ru-RU" sz="2000" dirty="0" err="1">
                <a:latin typeface="Times New Roman" panose="02020603050405020304" pitchFamily="18" charset="0"/>
                <a:cs typeface="Times New Roman" pitchFamily="18" charset="0"/>
              </a:rPr>
              <a:t>Отрисовка</a:t>
            </a:r>
            <a:r>
              <a:rPr lang="ru-RU" sz="2000" dirty="0">
                <a:latin typeface="Times New Roman" panose="02020603050405020304" pitchFamily="18" charset="0"/>
                <a:cs typeface="Times New Roman" pitchFamily="18" charset="0"/>
              </a:rPr>
              <a:t> изображения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return 1;</a:t>
            </a:r>
            <a:endParaRPr lang="ru-RU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}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963468" y="6356350"/>
            <a:ext cx="390331" cy="365125"/>
          </a:xfrm>
        </p:spPr>
        <p:txBody>
          <a:bodyPr/>
          <a:lstStyle/>
          <a:p>
            <a:fld id="{FC627450-83D9-4009-B099-16FAB8836B44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6C25E4-63B8-4128-81BE-5CBBB599E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33" y="1865999"/>
            <a:ext cx="4670553" cy="312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9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1. Реализация команд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MSPaint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Свойства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2011680"/>
            <a:ext cx="6638544" cy="376618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модуль создающий диалоговую панель, в которой при вводе в строку редактирования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запускаются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 данной панели присутствуют чек боксы: видимость и блокировка. В активном состоянии строка видна и доступна для редактирования, при снятии галочек строка исчезает или блокируется.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22090" y="6356350"/>
            <a:ext cx="231710" cy="365125"/>
          </a:xfrm>
        </p:spPr>
        <p:txBody>
          <a:bodyPr/>
          <a:lstStyle/>
          <a:p>
            <a:fld id="{FC627450-83D9-4009-B099-16FAB8836B44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173813-B776-42DD-87F3-6ECD53668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0" y="2011680"/>
            <a:ext cx="3600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5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Задание 1. Реализация команд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MSPaint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Calc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Свойства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CheckBox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420" y="1639416"/>
            <a:ext cx="7900180" cy="487352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Фрагмент кода отвечающий за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Видимость.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else if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wParam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== IDC_CHECK1) //visible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auto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GetDlgItem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hDlg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IDC_CHECK1);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auto res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SendMessage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BM_GETCHECK, 0, 0);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if (res == BST_CHECKED)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auto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hwnd_edit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GetDlgItem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hDlg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IDC_EDIT);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ShowWindow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hwnd_edit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SW_SHOW);</a:t>
            </a:r>
          </a:p>
          <a:p>
            <a:pPr algn="just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else if (res == BST_UNCHECKED)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auto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hwnd_edit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GetDlgItem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hDlg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IDC_EDIT);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ShowWindow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hwnd_edit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SW_HIDE);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075436" y="6356350"/>
            <a:ext cx="278363" cy="365125"/>
          </a:xfrm>
        </p:spPr>
        <p:txBody>
          <a:bodyPr/>
          <a:lstStyle/>
          <a:p>
            <a:fld id="{FC627450-83D9-4009-B099-16FAB8836B44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AAB022-181D-4291-8940-6B0C8D635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18" y="1690688"/>
            <a:ext cx="44386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6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2. Рисование в окне курсором мыши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274" y="2372165"/>
            <a:ext cx="5970711" cy="376618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модуль, в котором предусмотрена возможность для рисования с помощью линий, установленного цвета и размера в соответствии с движением мыши. Условия: наличие возможности выбора цветов (из списка), наличие возможности выбора толщины линий, наличие кнопки "Выход".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31420" y="6356350"/>
            <a:ext cx="222380" cy="365125"/>
          </a:xfrm>
        </p:spPr>
        <p:txBody>
          <a:bodyPr/>
          <a:lstStyle/>
          <a:p>
            <a:fld id="{FC627450-83D9-4009-B099-16FAB8836B44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CF7912-6FFD-4F07-AB10-749BA8D71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6" r="16682" b="13384"/>
          <a:stretch/>
        </p:blipFill>
        <p:spPr>
          <a:xfrm>
            <a:off x="7213599" y="2372165"/>
            <a:ext cx="3759201" cy="18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1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Задание 2. Рисование в окне курсором мыши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904" y="1287493"/>
            <a:ext cx="8219357" cy="516506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case WM_LBUTTONDOWN: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fDraw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ptPrevious.x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= LOWORD(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lParam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ptPrevious.y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= HIWORD(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lParam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case WM_LBUTTONUP: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if 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fDraw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hdc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GetDC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handleforwindow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MoveToEx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hdc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ptPrevious.x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ptPrevious.y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NULL);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LineTo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hdc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LOWORD(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lParam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), HIWORD(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lParam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ReleaseDC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handleforwindow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hdc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fDraw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break;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03428" y="6356350"/>
            <a:ext cx="250371" cy="365125"/>
          </a:xfrm>
        </p:spPr>
        <p:txBody>
          <a:bodyPr/>
          <a:lstStyle/>
          <a:p>
            <a:fld id="{FC627450-83D9-4009-B099-16FAB8836B44}" type="slidenum">
              <a:rPr lang="ru-RU" smtClean="0">
                <a:solidFill>
                  <a:schemeClr val="tx1"/>
                </a:solidFill>
              </a:rPr>
              <a:pPr/>
              <a:t>5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2A153D-1A2E-4D80-AB14-64EC00D1A9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6" r="16682" b="13384"/>
          <a:stretch/>
        </p:blipFill>
        <p:spPr>
          <a:xfrm>
            <a:off x="7791061" y="1894114"/>
            <a:ext cx="4175036" cy="20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5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itchFamily="18" charset="0"/>
              </a:rPr>
              <a:t>Задание 3. Отображения нажатия клавиши на клавиатуре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275" y="2231488"/>
            <a:ext cx="5381625" cy="376618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модуль, создающий диалоговую панель на которой расположена кнопка запуска дочернего окна, в котором при нажатии на клавиатуру, показывается нажатый символ.</a:t>
            </a:r>
          </a:p>
          <a:p>
            <a:pPr algn="just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056776" y="6356350"/>
            <a:ext cx="297024" cy="365125"/>
          </a:xfrm>
        </p:spPr>
        <p:txBody>
          <a:bodyPr/>
          <a:lstStyle/>
          <a:p>
            <a:fld id="{FC627450-83D9-4009-B099-16FAB8836B44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654E66-F3BA-4E7B-B656-44A2F3FDE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24" y="1903301"/>
            <a:ext cx="4301801" cy="30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itchFamily="18" charset="0"/>
              </a:rPr>
              <a:t>Задание 3. Отображения нажатия клавиши на клавиатуре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946" y="1431985"/>
            <a:ext cx="7320457" cy="48652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case WM_KEYDOWN: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std::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wstring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key;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GetKeyNameText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lParam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, (LPWSTR)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key.c_str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(), 100);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SetWindowText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static_cont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, (LPWSTR)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key.c_str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break;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084766" y="6356350"/>
            <a:ext cx="269033" cy="365125"/>
          </a:xfrm>
        </p:spPr>
        <p:txBody>
          <a:bodyPr/>
          <a:lstStyle/>
          <a:p>
            <a:fld id="{FC627450-83D9-4009-B099-16FAB8836B44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452D37-1910-4816-AB44-32FD88244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1" r="53181" b="50000"/>
          <a:stretch/>
        </p:blipFill>
        <p:spPr>
          <a:xfrm>
            <a:off x="7760404" y="2009515"/>
            <a:ext cx="3991649" cy="20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1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itchFamily="18" charset="0"/>
              </a:rPr>
              <a:t>Задание 4. Запись числа, его считывание и вывод в отдельном окне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275" y="2110227"/>
            <a:ext cx="6296026" cy="376618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модуль, содержащий меню из двух кнопок "файл" и "помощь", в рабочей области расположено окно редактирования (текстовое поле в середине главного окна), которое позволяет вводить только числа без знаков препинания, букв, спец клавиш, пункт меню "файл" содержит только одну команду "показать число", эта команда вызывает окно с сообщением, в которое передаётся информация из окна редактирования.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084766" y="6356350"/>
            <a:ext cx="269033" cy="365125"/>
          </a:xfrm>
        </p:spPr>
        <p:txBody>
          <a:bodyPr/>
          <a:lstStyle/>
          <a:p>
            <a:fld id="{FC627450-83D9-4009-B099-16FAB8836B44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5B4FFC-1EF6-4305-B768-BFFA03632D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02" y="2220054"/>
            <a:ext cx="3875195" cy="24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2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itchFamily="18" charset="0"/>
              </a:rPr>
              <a:t>Задание 4. Запись числа, его считывание и вывод в отдельном окне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00200"/>
            <a:ext cx="6957526" cy="47091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case WM_COMMAND: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if ((menu)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wParam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== menu::file)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TCHAR command[1024];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GetWindowText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(edit, command, 1024);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MessageBox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hwndA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, command,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L"Number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", MB_OK | MB_ICONINFORMATION);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break;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}</a:t>
            </a:r>
            <a:endParaRPr lang="ru-RU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066106" y="6356350"/>
            <a:ext cx="287694" cy="365125"/>
          </a:xfrm>
        </p:spPr>
        <p:txBody>
          <a:bodyPr/>
          <a:lstStyle/>
          <a:p>
            <a:fld id="{FC627450-83D9-4009-B099-16FAB8836B44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DC7EEE-B7F7-4C2D-A16C-E68AE0FE8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26" y="2138997"/>
            <a:ext cx="4135016" cy="25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121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1389</Words>
  <Application>Microsoft Office PowerPoint</Application>
  <PresentationFormat>Широкоэкранный</PresentationFormat>
  <Paragraphs>130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Задание 1. Реализация команд MSPaint и Calc. Свойства CheckBox</vt:lpstr>
      <vt:lpstr>Задание 1. Реализация команд MSPaint и Calc. Свойства CheckBox</vt:lpstr>
      <vt:lpstr>Задание 2. Рисование в окне курсором мыши</vt:lpstr>
      <vt:lpstr>Задание 2. Рисование в окне курсором мыши</vt:lpstr>
      <vt:lpstr>Задание 3. Отображения нажатия клавиши на клавиатуре</vt:lpstr>
      <vt:lpstr>Задание 3. Отображения нажатия клавиши на клавиатуре</vt:lpstr>
      <vt:lpstr>Задание 4. Запись числа, его считывание и вывод в отдельном окне</vt:lpstr>
      <vt:lpstr>Задание 4. Запись числа, его считывание и вывод в отдельном окне</vt:lpstr>
      <vt:lpstr>Задание 5. Программа опрос</vt:lpstr>
      <vt:lpstr>Задание 5. Программа опрос</vt:lpstr>
      <vt:lpstr>Задание 6. Прорисовка окружности</vt:lpstr>
      <vt:lpstr>Задание 6. Прорисовка окружности</vt:lpstr>
      <vt:lpstr>Задание 7. Программа для просмотра изображений</vt:lpstr>
      <vt:lpstr>Задание 7. Программа для просмотра изображений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Настя</dc:creator>
  <cp:lastModifiedBy>Vladislav Zhukov</cp:lastModifiedBy>
  <cp:revision>55</cp:revision>
  <dcterms:created xsi:type="dcterms:W3CDTF">2019-06-04T16:05:56Z</dcterms:created>
  <dcterms:modified xsi:type="dcterms:W3CDTF">2023-03-05T12:45:16Z</dcterms:modified>
</cp:coreProperties>
</file>