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BBC-0543-446D-96E6-71B977294A2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6CA0-0D63-42BC-AB9A-32143F7DF5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64" y="1487055"/>
            <a:ext cx="4924389" cy="23551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417" r="6299"/>
          <a:stretch/>
        </p:blipFill>
        <p:spPr>
          <a:xfrm>
            <a:off x="1134664" y="4164701"/>
            <a:ext cx="4924389" cy="23490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8" y="1571169"/>
            <a:ext cx="4853377" cy="243970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769" y="4146424"/>
            <a:ext cx="4677886" cy="2367291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4354946" y="440369"/>
            <a:ext cx="3752273" cy="474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840778" y="1016311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E-C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134664" y="1016311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0" y="1756457"/>
            <a:ext cx="5450519" cy="25712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7" y="4410808"/>
            <a:ext cx="5367392" cy="21799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r="3419"/>
          <a:stretch/>
        </p:blipFill>
        <p:spPr>
          <a:xfrm>
            <a:off x="6160837" y="1730480"/>
            <a:ext cx="5181417" cy="24576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r="3536"/>
          <a:stretch/>
        </p:blipFill>
        <p:spPr>
          <a:xfrm>
            <a:off x="5994399" y="4284256"/>
            <a:ext cx="5412511" cy="23065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896196" y="1168510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E-C</a:t>
            </a:r>
            <a:endParaRPr lang="en-US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281055" y="443549"/>
            <a:ext cx="3752273" cy="474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66800" y="1161270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3419" y="577836"/>
            <a:ext cx="3752273" cy="474531"/>
          </a:xfrm>
        </p:spPr>
        <p:txBody>
          <a:bodyPr>
            <a:normAutofit/>
          </a:bodyPr>
          <a:lstStyle/>
          <a:p>
            <a:pPr algn="ctr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40691" y="1176563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E-W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6970087" y="1112292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E-C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29" y="1690688"/>
            <a:ext cx="4990905" cy="24825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203" y="4222045"/>
            <a:ext cx="4858231" cy="232697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163" r="5384"/>
          <a:stretch/>
        </p:blipFill>
        <p:spPr>
          <a:xfrm>
            <a:off x="838199" y="1772867"/>
            <a:ext cx="5230091" cy="23544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22045"/>
            <a:ext cx="5230091" cy="227693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140691" y="1139617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86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TSE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Cortes Gomez, Maria Fernanda</dc:creator>
  <cp:lastModifiedBy>Cortes Gomez, Maria Fernanda</cp:lastModifiedBy>
  <cp:revision>8</cp:revision>
  <dcterms:created xsi:type="dcterms:W3CDTF">2021-12-05T08:02:35Z</dcterms:created>
  <dcterms:modified xsi:type="dcterms:W3CDTF">2021-12-05T21:24:13Z</dcterms:modified>
</cp:coreProperties>
</file>