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D2D9-8D09-4C6C-A98C-22D6A2036DD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2A4F-A8A8-4FA9-B900-DF8AAFEE58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_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2514605" cy="3429007"/>
          </a:xfrm>
          <a:prstGeom prst="rect">
            <a:avLst/>
          </a:prstGeom>
        </p:spPr>
      </p:pic>
      <p:pic>
        <p:nvPicPr>
          <p:cNvPr id="5" name="Picture 4" descr="card_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52400"/>
            <a:ext cx="2514605" cy="3429007"/>
          </a:xfrm>
          <a:prstGeom prst="rect">
            <a:avLst/>
          </a:prstGeom>
        </p:spPr>
      </p:pic>
      <p:pic>
        <p:nvPicPr>
          <p:cNvPr id="6" name="Picture 5" descr="card_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52400"/>
            <a:ext cx="2514605" cy="3429007"/>
          </a:xfrm>
          <a:prstGeom prst="rect">
            <a:avLst/>
          </a:prstGeom>
        </p:spPr>
      </p:pic>
      <p:pic>
        <p:nvPicPr>
          <p:cNvPr id="7" name="Picture 6" descr="card_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09601" y="3505199"/>
            <a:ext cx="2514605" cy="3429007"/>
          </a:xfrm>
          <a:prstGeom prst="rect">
            <a:avLst/>
          </a:prstGeom>
        </p:spPr>
      </p:pic>
      <p:pic>
        <p:nvPicPr>
          <p:cNvPr id="8" name="Picture 7" descr="card_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334001" y="3505199"/>
            <a:ext cx="2514605" cy="34290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Pittsford Central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2014-04-10T19:02:41Z</dcterms:created>
  <dcterms:modified xsi:type="dcterms:W3CDTF">2014-04-10T19:04:45Z</dcterms:modified>
</cp:coreProperties>
</file>