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6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vs. Non-Relational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181" y="30099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Differences, Characteristics, Use Cases, and 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Hafiz Salis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Non-Relational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scalability and flexibility.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Handles large volumes of diverse data types.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Optimized for modern applications requiring high-speed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  diagram: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Schema: Fixed vs. Flexible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Scalability: Vertical vs. Horizontal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Types: Structured vs. Various</a:t>
            </a:r>
          </a:p>
          <a:p>
            <a:endParaRPr lang="en-US" sz="1900" dirty="0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BF1AFABB-C0B1-8619-5426-93A8419E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88" r="11116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types of databases have unique strengths.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are ideal for structured data and consistency.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Non-relational databases excel in scalability and handling diverse data types.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MongoDB Documentation: https://www.mongodb.com</a:t>
            </a:r>
          </a:p>
          <a:p>
            <a:r>
              <a:t>2. PostgreSQL Documentation: https://www.postgresql.org</a:t>
            </a:r>
          </a:p>
          <a:p>
            <a:r>
              <a:t>3. Oracle Database Overview: https://www.oracle.com/database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are the backbone of data storage and management.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primary types: Relational (SQL) and Non-Relational (NoSQL).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explores their key differences, use cases, and advantages.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Relational Database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format based on tables, rows, and columns.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Structured Query Language (SQL) for data manipulation.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MySQL, PostgreSQL, Oracle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Fixed schema for data organization.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Ensures data integrity and relationships using primary and foreign keys.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Suitable for transactional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Non-Relational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unstructured, semi-structured, or structured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rely on tables, rows, and columns.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MongoDB, Cassandra, DynamoDB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Non-Relational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Flexible schema for varying data formats.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Highly scalable for large datasets.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Suitable for big data and real-time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Banking and financial applications.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Enterprise Resource Planning (ERP) systems.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Customer Relationship Management (CRM)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Non-Relational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IoT data storage.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Content management systems (CMS) and e-commerce platforms.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consistency and data integrity.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Well-suited for complex queries.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Mature technology with extensive support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392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Relational vs. Non-Relational Databases</vt:lpstr>
      <vt:lpstr>Introduction</vt:lpstr>
      <vt:lpstr>What is a Relational Database?</vt:lpstr>
      <vt:lpstr>Characteristics of Relational Databases</vt:lpstr>
      <vt:lpstr>What is a Non-Relational Database?</vt:lpstr>
      <vt:lpstr>Characteristics of Non-Relational Databases</vt:lpstr>
      <vt:lpstr>Use Cases of Relational Databases</vt:lpstr>
      <vt:lpstr>Use Cases of Non-Relational Databases</vt:lpstr>
      <vt:lpstr>Advantages of Relational Databases</vt:lpstr>
      <vt:lpstr>Advantages of Non-Relational Databases</vt:lpstr>
      <vt:lpstr>Key Differences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Hafiz Salis</cp:lastModifiedBy>
  <cp:revision>2</cp:revision>
  <dcterms:created xsi:type="dcterms:W3CDTF">2013-01-27T09:14:16Z</dcterms:created>
  <dcterms:modified xsi:type="dcterms:W3CDTF">2024-11-20T19:43:04Z</dcterms:modified>
  <cp:category/>
</cp:coreProperties>
</file>