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790D-579E-F9AA-6E25-5CB91F13B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B03B4-B562-0AF9-381B-8B940F41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9954-40FE-74AA-598D-3189BA2E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C9B9-F295-304B-65D9-7D85D70E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B3D9-8441-FCDF-96F9-6323C49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7E55-FE65-3C77-CF7A-EB3B7EA4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16A13-AB41-3A06-9A54-38CAE2D0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FF29-939F-F3B6-8CE8-6A19A2C1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6C5A-47DC-F5BE-57DF-08D4BD5F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84BC-14C2-06F8-CFBF-B8797A43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55E0-7AFA-D7E5-378E-7E4F0311D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D3AA-705A-B570-6057-D4F791DCF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7235-40C0-1F58-D634-592A5957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2A89-2B5C-7956-C6A8-2E83ABB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D5C2-1E6F-0F96-C394-DEC7B274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6605-6BB4-C817-4C05-62909D5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A8F3-7077-C786-00A4-B7DA8C08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57EE-DEE3-E39C-9F09-32021257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A9E4-A32D-CE36-2532-E1798E70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9644-3BA4-A0F3-5FF7-FE0E6EBF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577C-AB34-4952-69CE-C6787DBA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A419-8D61-9246-F51B-C066AB6D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663C-2BF7-253A-D822-967D9BC7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CB9C-6775-8526-CB07-E23EFC4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4D46-51D3-DDCB-8C6D-C7C9BE4B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D39D-8407-B56B-2DBC-91A23E76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7B00-20FC-33AA-0780-445B4C91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B5C34-5DC5-6190-F717-3304B1A9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F7862-3636-49A0-C51D-EF7F7DBA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7E0A2-C88B-E851-E00F-00ECCCC8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01362-8EC3-341A-3130-93788B6D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5D91-02D8-4850-9C07-84B0BE9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47F0-4E9B-3787-6625-472E68E3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62AFC-37B6-961E-02FE-C11DBC48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F6F7-422A-727B-E8FD-2FB89E0E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4675B-C18C-C448-2227-D167AD48C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3CF2B-953C-8A60-EC55-014759D0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22693-6529-0C99-421A-D266771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F615A-DE34-8B11-7864-B3CD0363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3FFE-0237-F30D-E8B2-7B3E6E1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57F2-6D30-7DC3-9FBA-FCBD11E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0573-71EA-C18E-8D52-DE03019E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A9A1D-1592-D0C5-DCE7-EE5D32ED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0C153-B229-1F4F-DA41-80188AE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A6252-0B81-2BDD-B0FE-D855165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72D2-7013-4D38-45E8-D09228FD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F5BC-36AB-7229-6712-9D5AC33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8FC5-153B-2A15-C727-7F6D6FD0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D87B4-A574-5343-A753-F8F8E5D1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9909C-6129-382A-7AA0-4B4C65FA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98DE-FBFD-6AEC-D8B2-ABF3C5D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601E-C06E-0BF9-9DF4-2464236A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BE63-CCB6-24B0-75F3-470F99DE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57955-DC83-E5CC-4106-A3833FC7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66BED-7644-5F53-5717-9D1EF619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2172-499E-DBD6-A528-31D5C65A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C3B34-5B9E-CB32-F80D-360B9988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1DFDA-AA68-BA18-4245-EE12A64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1A2F3-AAD2-4E84-4CC4-98E8B92B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0290-3F21-7EEF-BE06-423740FE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866F-5533-2621-A345-D8CEC6D5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7AEF-6D89-4C29-8030-B75B59FEDAA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BC1D-3F7C-4F24-4DF3-A52C702D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4970-0AA3-1F21-CC00-16A9EF18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CC15-033D-44F8-BD23-683F3224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F69CC-E59D-528C-3FDB-33D46123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Long Island Real Estate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33E87-93F3-8E4A-B1DA-4FEDAEA5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86" y="4662134"/>
            <a:ext cx="5314518" cy="157276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Obtaining and investigating purchases on Long Island</a:t>
            </a:r>
          </a:p>
          <a:p>
            <a:pPr algn="l"/>
            <a:r>
              <a:rPr lang="en-US" sz="1800" dirty="0"/>
              <a:t>Challenges: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Data Retrieval, Cleanup,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Regression Analysis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hands holding a computer screen with graphs and charts&#10;&#10;Description automatically generated">
            <a:extLst>
              <a:ext uri="{FF2B5EF4-FFF2-40B4-BE49-F238E27FC236}">
                <a16:creationId xmlns:a16="http://schemas.microsoft.com/office/drawing/2014/main" id="{AA64882E-F05E-8A8D-EDE3-BEFE73B8A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A5B5D-339B-73FC-B184-BAFDDF22F876}"/>
              </a:ext>
            </a:extLst>
          </p:cNvPr>
          <p:cNvSpPr txBox="1"/>
          <p:nvPr/>
        </p:nvSpPr>
        <p:spPr>
          <a:xfrm>
            <a:off x="1063690" y="640080"/>
            <a:ext cx="318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Sonia</a:t>
            </a:r>
          </a:p>
          <a:p>
            <a:endParaRPr lang="en-US" dirty="0"/>
          </a:p>
          <a:p>
            <a:r>
              <a:rPr lang="en-US" dirty="0"/>
              <a:t>Fernando Hernandez</a:t>
            </a:r>
          </a:p>
        </p:txBody>
      </p:sp>
    </p:spTree>
    <p:extLst>
      <p:ext uri="{BB962C8B-B14F-4D97-AF65-F5344CB8AC3E}">
        <p14:creationId xmlns:p14="http://schemas.microsoft.com/office/powerpoint/2010/main" val="24443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F69CC-E59D-528C-3FDB-33D4612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Review /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D27A-9664-21D9-F6EF-6ABF5F84F8FA}"/>
              </a:ext>
            </a:extLst>
          </p:cNvPr>
          <p:cNvSpPr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Freddie Mac: Average Interest Rates, loans processed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Has the most granular info about loans processed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Split into yearly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Columns are not directly referenced, needed to parse documentation and provide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Difficult to identify patterns without parsing several years data, and 2020-2022 appear to be an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Roper</a:t>
            </a:r>
            <a:endParaRPr lang="en-US" sz="1600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Public Opinion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good to gauge what to use prediction models for, but probably not this current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33E87-93F3-8E4A-B1DA-4FEDAEA5204E}"/>
              </a:ext>
            </a:extLst>
          </p:cNvPr>
          <p:cNvSpPr>
            <a:spLocks/>
          </p:cNvSpPr>
          <p:nvPr/>
        </p:nvSpPr>
        <p:spPr>
          <a:xfrm>
            <a:off x="43519" y="1850693"/>
            <a:ext cx="4317134" cy="3625388"/>
          </a:xfrm>
          <a:prstGeom prst="rect">
            <a:avLst/>
          </a:prstGeom>
        </p:spPr>
        <p:txBody>
          <a:bodyPr/>
          <a:lstStyle/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Zillow: ZTRAX Database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Zillow ended this resource and purged all data relating to ZTRAX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Any pockets of datasets that refer to this charge a premium.</a:t>
            </a:r>
          </a:p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Redfin: Median Monthly Sales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Provided a nearly cleaned dataset to parse.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Info on how fast houses leave market.</a:t>
            </a:r>
          </a:p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CFPB: Loans based on Applicant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Goes over race, ethnicity, age, and whether loan was approved.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Very, very large (5GB) datasets</a:t>
            </a:r>
          </a:p>
          <a:p>
            <a:pPr marL="742950" lvl="1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6BBE40FF-7602-8E11-459C-7BD41F91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" y="5697719"/>
            <a:ext cx="2176706" cy="1142771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F2198AE4-F18A-A78E-8EC6-1EFBBBD1A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46" y="5651296"/>
            <a:ext cx="1783792" cy="1189194"/>
          </a:xfrm>
          <a:prstGeom prst="rect">
            <a:avLst/>
          </a:prstGeom>
        </p:spPr>
      </p:pic>
      <p:pic>
        <p:nvPicPr>
          <p:cNvPr id="9" name="Picture 8" descr="A blue and gold emblem with a eagle and shield&#10;&#10;Description automatically generated">
            <a:extLst>
              <a:ext uri="{FF2B5EF4-FFF2-40B4-BE49-F238E27FC236}">
                <a16:creationId xmlns:a16="http://schemas.microsoft.com/office/drawing/2014/main" id="{37AC21C6-280C-7E5B-A3B6-AE7EEEB13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5181885"/>
            <a:ext cx="1658605" cy="1658605"/>
          </a:xfrm>
          <a:prstGeom prst="rect">
            <a:avLst/>
          </a:prstGeom>
        </p:spPr>
      </p:pic>
      <p:pic>
        <p:nvPicPr>
          <p:cNvPr id="11" name="Picture 10" descr="A logo for a company&#10;&#10;Description automatically generated">
            <a:extLst>
              <a:ext uri="{FF2B5EF4-FFF2-40B4-BE49-F238E27FC236}">
                <a16:creationId xmlns:a16="http://schemas.microsoft.com/office/drawing/2014/main" id="{3E97CFE9-E4EB-786C-86B3-A0231DD2E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26" y="5382006"/>
            <a:ext cx="1963004" cy="1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0D1-B3DA-6A41-AFB6-2F8F3BB5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F6D13-6111-0B55-9A0B-EF6C72E939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Pattern Review:</a:t>
            </a:r>
          </a:p>
          <a:p>
            <a:pPr marL="0" indent="0">
              <a:buNone/>
            </a:pPr>
            <a:r>
              <a:rPr lang="en-US" sz="1800" dirty="0"/>
              <a:t>Using provided datasets to display human-readable charts showcasing how the market’s been trending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52E08-E2B0-2C8F-2774-BB78285841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Prediction Models:</a:t>
            </a:r>
          </a:p>
          <a:p>
            <a:pPr marL="0" indent="0">
              <a:buNone/>
            </a:pPr>
            <a:r>
              <a:rPr lang="en-US" sz="1800" dirty="0"/>
              <a:t>Attempting Linear Regression to create a prediction model for prices dependent on interest rate and timeframe</a:t>
            </a:r>
          </a:p>
          <a:p>
            <a:pPr marL="0" indent="0">
              <a:buNone/>
            </a:pPr>
            <a:r>
              <a:rPr lang="en-US" sz="1800" dirty="0"/>
              <a:t>Potential: Classification of home type based off loan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E04EF-CE16-8324-47C5-8813F2CA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006"/>
            <a:ext cx="5812971" cy="4034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3A50A-688D-4B19-4E6B-086FF7A9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50" y="3594923"/>
            <a:ext cx="4177686" cy="29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2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Long Island Real Estate History</vt:lpstr>
      <vt:lpstr>Data Review / Cleanup</vt:lpstr>
      <vt:lpstr>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Island Real Estate History</dc:title>
  <dc:creator>Fernando Hernandez</dc:creator>
  <cp:lastModifiedBy>Fernando Hernandez</cp:lastModifiedBy>
  <cp:revision>1</cp:revision>
  <dcterms:created xsi:type="dcterms:W3CDTF">2023-11-27T18:32:11Z</dcterms:created>
  <dcterms:modified xsi:type="dcterms:W3CDTF">2023-11-27T19:18:14Z</dcterms:modified>
</cp:coreProperties>
</file>